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89" r:id="rId5"/>
    <p:sldId id="288" r:id="rId6"/>
    <p:sldId id="290" r:id="rId7"/>
    <p:sldId id="292" r:id="rId8"/>
    <p:sldId id="291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1"/>
    <a:srgbClr val="824903"/>
    <a:srgbClr val="BF8819"/>
    <a:srgbClr val="391A01"/>
    <a:srgbClr val="FFD966"/>
    <a:srgbClr val="F8F200"/>
    <a:srgbClr val="E0BB4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11125-E4B2-4C3B-B09E-33C665E3D1A4}" v="1817" dt="2018-10-09T01:39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7F411125-E4B2-4C3B-B09E-33C665E3D1A4}"/>
    <pc:docChg chg="undo redo custSel addSld delSld modSld">
      <pc:chgData name="Valerie Sokolova" userId="11a22aa1dd404ec2" providerId="LiveId" clId="{7F411125-E4B2-4C3B-B09E-33C665E3D1A4}" dt="2018-10-09T01:39:33.040" v="3936"/>
      <pc:docMkLst>
        <pc:docMk/>
      </pc:docMkLst>
      <pc:sldChg chg="addSp delSp modSp modTransition">
        <pc:chgData name="Valerie Sokolova" userId="11a22aa1dd404ec2" providerId="LiveId" clId="{7F411125-E4B2-4C3B-B09E-33C665E3D1A4}" dt="2018-10-09T01:28:00.487" v="3856"/>
        <pc:sldMkLst>
          <pc:docMk/>
          <pc:sldMk cId="814988721" sldId="256"/>
        </pc:sldMkLst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2" creationId="{3C791B9C-CE4F-4515-8D4E-970296A056CF}"/>
          </ac:spMkLst>
        </pc:spChg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3" creationId="{3E8A72C7-9679-4681-BD5C-FACE2ED0122B}"/>
          </ac:spMkLst>
        </pc:spChg>
        <pc:spChg chg="add mod">
          <ac:chgData name="Valerie Sokolova" userId="11a22aa1dd404ec2" providerId="LiveId" clId="{7F411125-E4B2-4C3B-B09E-33C665E3D1A4}" dt="2018-10-08T23:54:05.221" v="990" actId="1035"/>
          <ac:spMkLst>
            <pc:docMk/>
            <pc:sldMk cId="814988721" sldId="256"/>
            <ac:spMk id="5" creationId="{576995AB-3AD7-403A-A387-82981C8A66C7}"/>
          </ac:spMkLst>
        </pc:spChg>
        <pc:picChg chg="add mod">
          <ac:chgData name="Valerie Sokolova" userId="11a22aa1dd404ec2" providerId="LiveId" clId="{7F411125-E4B2-4C3B-B09E-33C665E3D1A4}" dt="2018-10-08T23:54:25.594" v="994"/>
          <ac:picMkLst>
            <pc:docMk/>
            <pc:sldMk cId="814988721" sldId="256"/>
            <ac:picMk id="4" creationId="{47701EDA-E08C-4D7E-9093-74DB88E9EEB0}"/>
          </ac:picMkLst>
        </pc:picChg>
      </pc:sldChg>
      <pc:sldChg chg="addSp delSp modSp del modAnim">
        <pc:chgData name="Valerie Sokolova" userId="11a22aa1dd404ec2" providerId="LiveId" clId="{7F411125-E4B2-4C3B-B09E-33C665E3D1A4}" dt="2018-10-09T00:06:40.343" v="1144" actId="2696"/>
        <pc:sldMkLst>
          <pc:docMk/>
          <pc:sldMk cId="3454446212" sldId="266"/>
        </pc:sldMkLst>
        <pc:spChg chg="add del mod">
          <ac:chgData name="Valerie Sokolova" userId="11a22aa1dd404ec2" providerId="LiveId" clId="{7F411125-E4B2-4C3B-B09E-33C665E3D1A4}" dt="2018-10-08T23:25:12.480" v="92" actId="478"/>
          <ac:spMkLst>
            <pc:docMk/>
            <pc:sldMk cId="3454446212" sldId="266"/>
            <ac:spMk id="4" creationId="{230718E8-15F6-46A8-A011-13181E7FEAC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01:10.707" v="1017" actId="1076"/>
          <ac:spMkLst>
            <pc:docMk/>
            <pc:sldMk cId="3454446212" sldId="266"/>
            <ac:spMk id="9" creationId="{B917FF62-A36F-4C08-BF10-6F4CCD4E88F8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8" creationId="{F51BC0E5-3565-4C92-AE46-7D6F19C775FE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9" creationId="{CE9FE93A-FE0F-4C45-B277-3AB1954BFBE5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0" creationId="{C1128698-C1D1-4ACA-9724-1129FCE4142C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1" creationId="{883933B0-A242-4367-B59B-F4CD75733685}"/>
          </ac:spMkLst>
        </pc:spChg>
        <pc:spChg chg="del mod">
          <ac:chgData name="Valerie Sokolova" userId="11a22aa1dd404ec2" providerId="LiveId" clId="{7F411125-E4B2-4C3B-B09E-33C665E3D1A4}" dt="2018-10-08T23:25:06.810" v="91" actId="478"/>
          <ac:spMkLst>
            <pc:docMk/>
            <pc:sldMk cId="3454446212" sldId="266"/>
            <ac:spMk id="22" creationId="{A96D1D74-CECE-4D14-A914-24FD23CC4884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3" creationId="{DA4D5A99-19FF-4E50-86C2-6219E37D233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4" creationId="{9399FD24-BC81-41C7-915A-A18F9DE2CA1B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5" creationId="{75C346C2-0441-41EB-A74F-DF48B3D6F2D6}"/>
          </ac:spMkLst>
        </pc:spChg>
        <pc:spChg chg="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7" creationId="{5B4B6B4B-5747-47F5-A194-0225CCB9CD5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0" creationId="{0EC2FAEE-671A-4BE8-B26F-2335FAEE748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3" creationId="{DE09AE57-7B43-4B54-89A1-60F06DA3210E}"/>
          </ac:spMkLst>
        </pc:spChg>
        <pc:spChg chg="add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6" creationId="{301BE0CC-492B-442E-A67F-9BB8F593CF8B}"/>
          </ac:spMkLst>
        </pc:spChg>
        <pc:spChg chg="add del mod">
          <ac:chgData name="Valerie Sokolova" userId="11a22aa1dd404ec2" providerId="LiveId" clId="{7F411125-E4B2-4C3B-B09E-33C665E3D1A4}" dt="2018-10-08T23:48:32.690" v="591" actId="478"/>
          <ac:spMkLst>
            <pc:docMk/>
            <pc:sldMk cId="3454446212" sldId="266"/>
            <ac:spMk id="37" creationId="{EC425018-2752-4F28-843D-C153659B69E5}"/>
          </ac:spMkLst>
        </pc:spChg>
        <pc:spChg chg="add mod">
          <ac:chgData name="Valerie Sokolova" userId="11a22aa1dd404ec2" providerId="LiveId" clId="{7F411125-E4B2-4C3B-B09E-33C665E3D1A4}" dt="2018-10-09T00:05:06.845" v="1130" actId="1035"/>
          <ac:spMkLst>
            <pc:docMk/>
            <pc:sldMk cId="3454446212" sldId="266"/>
            <ac:spMk id="38" creationId="{78CD96F1-107D-45F9-873C-107236154A71}"/>
          </ac:spMkLst>
        </pc:spChg>
        <pc:picChg chg="add mod ord">
          <ac:chgData name="Valerie Sokolova" userId="11a22aa1dd404ec2" providerId="LiveId" clId="{7F411125-E4B2-4C3B-B09E-33C665E3D1A4}" dt="2018-10-09T00:01:21.295" v="1018"/>
          <ac:picMkLst>
            <pc:docMk/>
            <pc:sldMk cId="3454446212" sldId="266"/>
            <ac:picMk id="2" creationId="{155B217B-B2C2-4D2D-929A-77229389D29A}"/>
          </ac:picMkLst>
        </pc:picChg>
        <pc:picChg chg="add del mod">
          <ac:chgData name="Valerie Sokolova" userId="11a22aa1dd404ec2" providerId="LiveId" clId="{7F411125-E4B2-4C3B-B09E-33C665E3D1A4}" dt="2018-10-08T23:30:43.599" v="96" actId="478"/>
          <ac:picMkLst>
            <pc:docMk/>
            <pc:sldMk cId="3454446212" sldId="266"/>
            <ac:picMk id="5" creationId="{6CE26B12-33BB-4457-B8AD-FCED5E34A6EA}"/>
          </ac:picMkLst>
        </pc:picChg>
        <pc:picChg chg="add mod modCrop">
          <ac:chgData name="Valerie Sokolova" userId="11a22aa1dd404ec2" providerId="LiveId" clId="{7F411125-E4B2-4C3B-B09E-33C665E3D1A4}" dt="2018-10-09T00:02:48.319" v="1059" actId="1035"/>
          <ac:picMkLst>
            <pc:docMk/>
            <pc:sldMk cId="3454446212" sldId="266"/>
            <ac:picMk id="34" creationId="{46D522BC-E02A-418A-9E9A-52663DE33E9F}"/>
          </ac:picMkLst>
        </pc:picChg>
        <pc:picChg chg="add mod ord modCrop">
          <ac:chgData name="Valerie Sokolova" userId="11a22aa1dd404ec2" providerId="LiveId" clId="{7F411125-E4B2-4C3B-B09E-33C665E3D1A4}" dt="2018-10-09T00:06:06.246" v="1140" actId="14861"/>
          <ac:picMkLst>
            <pc:docMk/>
            <pc:sldMk cId="3454446212" sldId="266"/>
            <ac:picMk id="39" creationId="{EF55F3C8-D08D-41AB-8854-ED7623B69C02}"/>
          </ac:picMkLst>
        </pc:picChg>
      </pc:sldChg>
      <pc:sldChg chg="modSp add modTransition modAnim">
        <pc:chgData name="Valerie Sokolova" userId="11a22aa1dd404ec2" providerId="LiveId" clId="{7F411125-E4B2-4C3B-B09E-33C665E3D1A4}" dt="2018-10-09T01:29:59.811" v="3865"/>
        <pc:sldMkLst>
          <pc:docMk/>
          <pc:sldMk cId="225820940" sldId="267"/>
        </pc:sldMkLst>
        <pc:spChg chg="mod">
          <ac:chgData name="Valerie Sokolova" userId="11a22aa1dd404ec2" providerId="LiveId" clId="{7F411125-E4B2-4C3B-B09E-33C665E3D1A4}" dt="2018-10-09T00:16:04.568" v="1318" actId="1076"/>
          <ac:spMkLst>
            <pc:docMk/>
            <pc:sldMk cId="225820940" sldId="267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29:23.443" v="3862" actId="207"/>
          <ac:spMkLst>
            <pc:docMk/>
            <pc:sldMk cId="225820940" sldId="267"/>
            <ac:spMk id="18" creationId="{F51BC0E5-3565-4C92-AE46-7D6F19C775FE}"/>
          </ac:spMkLst>
        </pc:spChg>
        <pc:spChg chg="mod">
          <ac:chgData name="Valerie Sokolova" userId="11a22aa1dd404ec2" providerId="LiveId" clId="{7F411125-E4B2-4C3B-B09E-33C665E3D1A4}" dt="2018-10-09T01:28:36.948" v="3859" actId="207"/>
          <ac:spMkLst>
            <pc:docMk/>
            <pc:sldMk cId="225820940" sldId="267"/>
            <ac:spMk id="19" creationId="{CE9FE93A-FE0F-4C45-B277-3AB1954BFBE5}"/>
          </ac:spMkLst>
        </pc:spChg>
        <pc:spChg chg="mod">
          <ac:chgData name="Valerie Sokolova" userId="11a22aa1dd404ec2" providerId="LiveId" clId="{7F411125-E4B2-4C3B-B09E-33C665E3D1A4}" dt="2018-10-09T01:28:48.489" v="3861" actId="207"/>
          <ac:spMkLst>
            <pc:docMk/>
            <pc:sldMk cId="225820940" sldId="267"/>
            <ac:spMk id="20" creationId="{C1128698-C1D1-4ACA-9724-1129FCE4142C}"/>
          </ac:spMkLst>
        </pc:spChg>
        <pc:spChg chg="mod">
          <ac:chgData name="Valerie Sokolova" userId="11a22aa1dd404ec2" providerId="LiveId" clId="{7F411125-E4B2-4C3B-B09E-33C665E3D1A4}" dt="2018-10-09T01:28:44.179" v="3860" actId="207"/>
          <ac:spMkLst>
            <pc:docMk/>
            <pc:sldMk cId="225820940" sldId="267"/>
            <ac:spMk id="21" creationId="{883933B0-A242-4367-B59B-F4CD75733685}"/>
          </ac:spMkLst>
        </pc:spChg>
        <pc:spChg chg="mod">
          <ac:chgData name="Valerie Sokolova" userId="11a22aa1dd404ec2" providerId="LiveId" clId="{7F411125-E4B2-4C3B-B09E-33C665E3D1A4}" dt="2018-10-09T01:29:32.737" v="3863" actId="207"/>
          <ac:spMkLst>
            <pc:docMk/>
            <pc:sldMk cId="225820940" sldId="267"/>
            <ac:spMk id="27" creationId="{5B4B6B4B-5747-47F5-A194-0225CCB9CD59}"/>
          </ac:spMkLst>
        </pc:spChg>
        <pc:picChg chg="mod modCrop">
          <ac:chgData name="Valerie Sokolova" userId="11a22aa1dd404ec2" providerId="LiveId" clId="{7F411125-E4B2-4C3B-B09E-33C665E3D1A4}" dt="2018-10-09T00:06:55.143" v="1145" actId="18131"/>
          <ac:picMkLst>
            <pc:docMk/>
            <pc:sldMk cId="225820940" sldId="267"/>
            <ac:picMk id="39" creationId="{EF55F3C8-D08D-41AB-8854-ED7623B69C02}"/>
          </ac:picMkLst>
        </pc:picChg>
      </pc:sldChg>
      <pc:sldChg chg="addSp delSp modSp add modTransition addAnim delAnim modAnim">
        <pc:chgData name="Valerie Sokolova" userId="11a22aa1dd404ec2" providerId="LiveId" clId="{7F411125-E4B2-4C3B-B09E-33C665E3D1A4}" dt="2018-10-09T01:31:45.035" v="3874"/>
        <pc:sldMkLst>
          <pc:docMk/>
          <pc:sldMk cId="2172414732" sldId="268"/>
        </pc:sldMkLst>
        <pc:spChg chg="add del mod">
          <ac:chgData name="Valerie Sokolova" userId="11a22aa1dd404ec2" providerId="LiveId" clId="{7F411125-E4B2-4C3B-B09E-33C665E3D1A4}" dt="2018-10-09T00:11:59.501" v="1235" actId="478"/>
          <ac:spMkLst>
            <pc:docMk/>
            <pc:sldMk cId="2172414732" sldId="268"/>
            <ac:spMk id="3" creationId="{E009943E-D79F-433B-B1FC-8C34298BD5DD}"/>
          </ac:spMkLst>
        </pc:spChg>
        <pc:spChg chg="add mod ord">
          <ac:chgData name="Valerie Sokolova" userId="11a22aa1dd404ec2" providerId="LiveId" clId="{7F411125-E4B2-4C3B-B09E-33C665E3D1A4}" dt="2018-10-09T00:20:03.884" v="1407" actId="167"/>
          <ac:spMkLst>
            <pc:docMk/>
            <pc:sldMk cId="2172414732" sldId="268"/>
            <ac:spMk id="4" creationId="{C287C0BB-614A-4CD6-AC43-45A8ACA74B8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16:11.866" v="1319" actId="1076"/>
          <ac:spMkLst>
            <pc:docMk/>
            <pc:sldMk cId="2172414732" sldId="268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8" creationId="{F51BC0E5-3565-4C92-AE46-7D6F19C775FE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9" creationId="{CE9FE93A-FE0F-4C45-B277-3AB1954BFBE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0" creationId="{C1128698-C1D1-4ACA-9724-1129FCE4142C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1" creationId="{883933B0-A242-4367-B59B-F4CD7573368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3" creationId="{DA4D5A99-19FF-4E50-86C2-6219E37D2336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4" creationId="{9399FD24-BC81-41C7-915A-A18F9DE2CA1B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5" creationId="{75C346C2-0441-41EB-A74F-DF48B3D6F2D6}"/>
          </ac:spMkLst>
        </pc:spChg>
        <pc:spChg chg="add mod">
          <ac:chgData name="Valerie Sokolova" userId="11a22aa1dd404ec2" providerId="LiveId" clId="{7F411125-E4B2-4C3B-B09E-33C665E3D1A4}" dt="2018-10-09T00:16:53.379" v="1347" actId="1037"/>
          <ac:spMkLst>
            <pc:docMk/>
            <pc:sldMk cId="2172414732" sldId="268"/>
            <ac:spMk id="26" creationId="{3172189E-FA13-4F1D-8D37-12FF3738C75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7" creationId="{5B4B6B4B-5747-47F5-A194-0225CCB9CD59}"/>
          </ac:spMkLst>
        </pc:spChg>
        <pc:spChg chg="add mod">
          <ac:chgData name="Valerie Sokolova" userId="11a22aa1dd404ec2" providerId="LiveId" clId="{7F411125-E4B2-4C3B-B09E-33C665E3D1A4}" dt="2018-10-09T00:16:47.187" v="1335" actId="1038"/>
          <ac:spMkLst>
            <pc:docMk/>
            <pc:sldMk cId="2172414732" sldId="268"/>
            <ac:spMk id="29" creationId="{AE548F6F-73CC-4B03-BDAA-828FFE6CE52E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0" creationId="{5AE31E1B-BE74-4116-BBE6-5AA114F8F281}"/>
          </ac:spMkLst>
        </pc:spChg>
        <pc:spChg chg="add mod or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1" creationId="{76D11948-AA3B-4457-958F-C8E8F7FB198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2" creationId="{40D8D7A4-5483-49E9-AA34-71D03A68EE4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3" creationId="{967F434D-CD7B-436C-97DD-95E4E489767A}"/>
          </ac:spMkLst>
        </pc:spChg>
        <pc:spChg chg="add del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5" creationId="{5A86A234-1870-4535-8A82-B899C8022E38}"/>
          </ac:spMkLst>
        </pc:spChg>
        <pc:spChg chg="del">
          <ac:chgData name="Valerie Sokolova" userId="11a22aa1dd404ec2" providerId="LiveId" clId="{7F411125-E4B2-4C3B-B09E-33C665E3D1A4}" dt="2018-10-09T00:07:33.098" v="1149" actId="478"/>
          <ac:spMkLst>
            <pc:docMk/>
            <pc:sldMk cId="2172414732" sldId="268"/>
            <ac:spMk id="36" creationId="{301BE0CC-492B-442E-A67F-9BB8F593CF8B}"/>
          </ac:spMkLst>
        </pc:spChg>
        <pc:spChg chg="add mod">
          <ac:chgData name="Valerie Sokolova" userId="11a22aa1dd404ec2" providerId="LiveId" clId="{7F411125-E4B2-4C3B-B09E-33C665E3D1A4}" dt="2018-10-09T00:27:33.879" v="1642" actId="1036"/>
          <ac:spMkLst>
            <pc:docMk/>
            <pc:sldMk cId="2172414732" sldId="268"/>
            <ac:spMk id="37" creationId="{41052895-677B-4BFD-BF10-B43A5A685102}"/>
          </ac:spMkLst>
        </pc:spChg>
        <pc:spChg chg="del">
          <ac:chgData name="Valerie Sokolova" userId="11a22aa1dd404ec2" providerId="LiveId" clId="{7F411125-E4B2-4C3B-B09E-33C665E3D1A4}" dt="2018-10-09T00:07:31.071" v="1148" actId="478"/>
          <ac:spMkLst>
            <pc:docMk/>
            <pc:sldMk cId="2172414732" sldId="268"/>
            <ac:spMk id="38" creationId="{78CD96F1-107D-45F9-873C-107236154A71}"/>
          </ac:spMkLst>
        </pc:spChg>
        <pc:spChg chg="add mod">
          <ac:chgData name="Valerie Sokolova" userId="11a22aa1dd404ec2" providerId="LiveId" clId="{7F411125-E4B2-4C3B-B09E-33C665E3D1A4}" dt="2018-10-09T00:32:09.122" v="1927" actId="208"/>
          <ac:spMkLst>
            <pc:docMk/>
            <pc:sldMk cId="2172414732" sldId="268"/>
            <ac:spMk id="40" creationId="{01540AAA-6DF1-4609-BB4B-28B7C2CA47D0}"/>
          </ac:spMkLst>
        </pc:sp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5" creationId="{7233EA6C-F518-4C73-A748-A7BE1F8761FB}"/>
          </ac:picMkLst>
        </pc:pic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7" creationId="{10A8FF15-7C7C-41AB-BD86-F05C5AEC3927}"/>
          </ac:picMkLst>
        </pc:picChg>
        <pc:picChg chg="add mod modCrop">
          <ac:chgData name="Valerie Sokolova" userId="11a22aa1dd404ec2" providerId="LiveId" clId="{7F411125-E4B2-4C3B-B09E-33C665E3D1A4}" dt="2018-10-09T00:16:53.379" v="1347" actId="1037"/>
          <ac:picMkLst>
            <pc:docMk/>
            <pc:sldMk cId="2172414732" sldId="268"/>
            <ac:picMk id="22" creationId="{FB2816A6-A44C-4612-A220-9FFAAD4C979E}"/>
          </ac:picMkLst>
        </pc:picChg>
        <pc:picChg chg="add mod">
          <ac:chgData name="Valerie Sokolova" userId="11a22aa1dd404ec2" providerId="LiveId" clId="{7F411125-E4B2-4C3B-B09E-33C665E3D1A4}" dt="2018-10-09T00:16:47.187" v="1335" actId="1038"/>
          <ac:picMkLst>
            <pc:docMk/>
            <pc:sldMk cId="2172414732" sldId="268"/>
            <ac:picMk id="28" creationId="{2C161BD2-282A-4F89-B219-AA10C9D24A8F}"/>
          </ac:picMkLst>
        </pc:picChg>
        <pc:picChg chg="del">
          <ac:chgData name="Valerie Sokolova" userId="11a22aa1dd404ec2" providerId="LiveId" clId="{7F411125-E4B2-4C3B-B09E-33C665E3D1A4}" dt="2018-10-09T00:07:34.772" v="1150" actId="478"/>
          <ac:picMkLst>
            <pc:docMk/>
            <pc:sldMk cId="2172414732" sldId="268"/>
            <ac:picMk id="34" creationId="{46D522BC-E02A-418A-9E9A-52663DE33E9F}"/>
          </ac:picMkLst>
        </pc:picChg>
        <pc:picChg chg="del">
          <ac:chgData name="Valerie Sokolova" userId="11a22aa1dd404ec2" providerId="LiveId" clId="{7F411125-E4B2-4C3B-B09E-33C665E3D1A4}" dt="2018-10-09T00:07:31.071" v="1148" actId="478"/>
          <ac:picMkLst>
            <pc:docMk/>
            <pc:sldMk cId="2172414732" sldId="268"/>
            <ac:picMk id="39" creationId="{EF55F3C8-D08D-41AB-8854-ED7623B69C02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2:09.029" v="3877"/>
        <pc:sldMkLst>
          <pc:docMk/>
          <pc:sldMk cId="1740941800" sldId="269"/>
        </pc:sldMkLst>
        <pc:spChg chg="add mod">
          <ac:chgData name="Valerie Sokolova" userId="11a22aa1dd404ec2" providerId="LiveId" clId="{7F411125-E4B2-4C3B-B09E-33C665E3D1A4}" dt="2018-10-09T00:32:32.930" v="1930" actId="1076"/>
          <ac:spMkLst>
            <pc:docMk/>
            <pc:sldMk cId="1740941800" sldId="269"/>
            <ac:spMk id="17" creationId="{408925B2-3109-4982-933F-50060CBC26BC}"/>
          </ac:spMkLst>
        </pc:spChg>
        <pc:spChg chg="add mod">
          <ac:chgData name="Valerie Sokolova" userId="11a22aa1dd404ec2" providerId="LiveId" clId="{7F411125-E4B2-4C3B-B09E-33C665E3D1A4}" dt="2018-10-09T00:34:32.805" v="2018" actId="20577"/>
          <ac:spMkLst>
            <pc:docMk/>
            <pc:sldMk cId="1740941800" sldId="269"/>
            <ac:spMk id="18" creationId="{BB0FA855-D226-4AA3-B6CE-BAD6353A5B0A}"/>
          </ac:spMkLst>
        </pc:spChg>
        <pc:spChg chg="add mod">
          <ac:chgData name="Valerie Sokolova" userId="11a22aa1dd404ec2" providerId="LiveId" clId="{7F411125-E4B2-4C3B-B09E-33C665E3D1A4}" dt="2018-10-09T00:32:44.037" v="1956" actId="20577"/>
          <ac:spMkLst>
            <pc:docMk/>
            <pc:sldMk cId="1740941800" sldId="269"/>
            <ac:spMk id="19" creationId="{197563DF-2346-4036-975E-E48863898B75}"/>
          </ac:spMkLst>
        </pc:spChg>
        <pc:spChg chg="add mod">
          <ac:chgData name="Valerie Sokolova" userId="11a22aa1dd404ec2" providerId="LiveId" clId="{7F411125-E4B2-4C3B-B09E-33C665E3D1A4}" dt="2018-10-09T00:36:16.238" v="2064" actId="1076"/>
          <ac:spMkLst>
            <pc:docMk/>
            <pc:sldMk cId="1740941800" sldId="269"/>
            <ac:spMk id="20" creationId="{CD31643E-D3A3-49E0-BFA1-BBB957083F52}"/>
          </ac:spMkLst>
        </pc:spChg>
        <pc:spChg chg="add mod">
          <ac:chgData name="Valerie Sokolova" userId="11a22aa1dd404ec2" providerId="LiveId" clId="{7F411125-E4B2-4C3B-B09E-33C665E3D1A4}" dt="2018-10-09T00:36:12.656" v="2063" actId="14100"/>
          <ac:spMkLst>
            <pc:docMk/>
            <pc:sldMk cId="1740941800" sldId="269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3" creationId="{C4030A22-5E80-4215-81D9-2CAFDE395766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4" creationId="{D51B810C-329B-45A6-9979-486982FBB992}"/>
          </ac:spMkLst>
        </pc:spChg>
        <pc:spChg chg="add mod">
          <ac:chgData name="Valerie Sokolova" userId="11a22aa1dd404ec2" providerId="LiveId" clId="{7F411125-E4B2-4C3B-B09E-33C665E3D1A4}" dt="2018-10-09T00:37:57.069" v="2087" actId="403"/>
          <ac:spMkLst>
            <pc:docMk/>
            <pc:sldMk cId="1740941800" sldId="269"/>
            <ac:spMk id="25" creationId="{70C853A9-082B-4A3C-AFD4-6DB844478C6C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2" creationId="{40D8D7A4-5483-49E9-AA34-71D03A68EE45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3" creationId="{967F434D-CD7B-436C-97DD-95E4E489767A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7" creationId="{41052895-677B-4BFD-BF10-B43A5A685102}"/>
          </ac:spMkLst>
        </pc:sp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5" creationId="{7233EA6C-F518-4C73-A748-A7BE1F8761FB}"/>
          </ac:picMkLst>
        </pc:pic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7" creationId="{10A8FF15-7C7C-41AB-BD86-F05C5AEC3927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8:54.189" v="3935" actId="6549"/>
        <pc:sldMkLst>
          <pc:docMk/>
          <pc:sldMk cId="1114979765" sldId="270"/>
        </pc:sldMkLst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0" creationId="{CD31643E-D3A3-49E0-BFA1-BBB957083F52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3" creationId="{6722E162-FBE1-4381-8242-85F621A17579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4" creationId="{D4CAD3DF-320C-4DB6-8689-C5BC786D5976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5" creationId="{70C853A9-082B-4A3C-AFD4-6DB844478C6C}"/>
          </ac:spMkLst>
        </pc:spChg>
        <pc:spChg chg="add mod">
          <ac:chgData name="Valerie Sokolova" userId="11a22aa1dd404ec2" providerId="LiveId" clId="{7F411125-E4B2-4C3B-B09E-33C665E3D1A4}" dt="2018-10-09T01:38:54.189" v="3935" actId="6549"/>
          <ac:spMkLst>
            <pc:docMk/>
            <pc:sldMk cId="1114979765" sldId="270"/>
            <ac:spMk id="27" creationId="{018756D9-1DC1-4BC1-9A7A-2627C4DECB56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2" creationId="{3067EE61-77F6-414B-8FDC-7AB9D58AEE6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3" creationId="{DC110AB2-EC9C-4570-B54F-E6DB31E1479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6" creationId="{AB202D14-E949-490F-8967-9F53C7B09C98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7" creationId="{D88A728F-F128-427F-9FD8-CC0304038C7D}"/>
          </ac:spMkLst>
        </pc:spChg>
      </pc:sldChg>
      <pc:sldChg chg="modSp add modTransition modAnim">
        <pc:chgData name="Valerie Sokolova" userId="11a22aa1dd404ec2" providerId="LiveId" clId="{7F411125-E4B2-4C3B-B09E-33C665E3D1A4}" dt="2018-10-09T01:39:33.040" v="3936"/>
        <pc:sldMkLst>
          <pc:docMk/>
          <pc:sldMk cId="1103994603" sldId="271"/>
        </pc:sldMkLst>
        <pc:spChg chg="mod">
          <ac:chgData name="Valerie Sokolova" userId="11a22aa1dd404ec2" providerId="LiveId" clId="{7F411125-E4B2-4C3B-B09E-33C665E3D1A4}" dt="2018-10-09T01:39:33.040" v="3936"/>
          <ac:spMkLst>
            <pc:docMk/>
            <pc:sldMk cId="1103994603" sldId="271"/>
            <ac:spMk id="27" creationId="{018756D9-1DC1-4BC1-9A7A-2627C4DECB56}"/>
          </ac:spMkLst>
        </pc:spChg>
      </pc:sldChg>
      <pc:sldChg chg="addSp delSp modSp add modTransition delAnim modAnim">
        <pc:chgData name="Valerie Sokolova" userId="11a22aa1dd404ec2" providerId="LiveId" clId="{7F411125-E4B2-4C3B-B09E-33C665E3D1A4}" dt="2018-10-09T01:33:24.419" v="3885"/>
        <pc:sldMkLst>
          <pc:docMk/>
          <pc:sldMk cId="4234996825" sldId="272"/>
        </pc:sldMkLst>
        <pc:spChg chg="add mod ord">
          <ac:chgData name="Valerie Sokolova" userId="11a22aa1dd404ec2" providerId="LiveId" clId="{7F411125-E4B2-4C3B-B09E-33C665E3D1A4}" dt="2018-10-09T01:02:07.846" v="3184" actId="167"/>
          <ac:spMkLst>
            <pc:docMk/>
            <pc:sldMk cId="4234996825" sldId="272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0:45:30.177" v="2318" actId="20577"/>
          <ac:spMkLst>
            <pc:docMk/>
            <pc:sldMk cId="4234996825" sldId="272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7" creationId="{408925B2-3109-4982-933F-50060CBC26BC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8" creationId="{BB0FA855-D226-4AA3-B6CE-BAD6353A5B0A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9" creationId="{197563DF-2346-4036-975E-E48863898B75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1" creationId="{CEE079B2-8A72-4E66-82CC-44F55703D39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3" creationId="{6722E162-FBE1-4381-8242-85F621A17579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4" creationId="{D4CAD3DF-320C-4DB6-8689-C5BC786D5976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5" creationId="{12CC73F1-9C56-4E8D-9FE6-5204D91B479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7" creationId="{018756D9-1DC1-4BC1-9A7A-2627C4DECB5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0" creationId="{5AE31E1B-BE74-4116-BBE6-5AA114F8F281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1" creationId="{76D11948-AA3B-4457-958F-C8E8F7FB1985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2" creationId="{3067EE61-77F6-414B-8FDC-7AB9D58AEE6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4" creationId="{AE646859-F845-4594-8720-6D03A0CEE86E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36" creationId="{DF2662C6-0A39-424B-8997-952088AFDCB0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7" creationId="{FEDE1752-781B-433D-A8C8-A501E8B19AD1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8" creationId="{26BA8F32-BB7B-4EE4-A9E0-E665CFE15C22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2" creationId="{991DEE33-6382-4A16-943C-52D9F379B959}"/>
          </ac:spMkLst>
        </pc:spChg>
        <pc:spChg chg="add mod">
          <ac:chgData name="Valerie Sokolova" userId="11a22aa1dd404ec2" providerId="LiveId" clId="{7F411125-E4B2-4C3B-B09E-33C665E3D1A4}" dt="2018-10-09T01:03:29.399" v="3197" actId="20577"/>
          <ac:spMkLst>
            <pc:docMk/>
            <pc:sldMk cId="4234996825" sldId="272"/>
            <ac:spMk id="43" creationId="{170E1884-A0EF-4315-B82A-0F8C6BD90D0A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4" creationId="{EA2A6FAD-BE04-4D35-BB33-111281287B46}"/>
          </ac:spMkLst>
        </pc:spChg>
        <pc:spChg chg="add mod ord">
          <ac:chgData name="Valerie Sokolova" userId="11a22aa1dd404ec2" providerId="LiveId" clId="{7F411125-E4B2-4C3B-B09E-33C665E3D1A4}" dt="2018-10-09T01:02:30.212" v="3189" actId="167"/>
          <ac:spMkLst>
            <pc:docMk/>
            <pc:sldMk cId="4234996825" sldId="272"/>
            <ac:spMk id="45" creationId="{3A8050F0-56E1-4249-9ED2-400FF6805581}"/>
          </ac:spMkLst>
        </pc:spChg>
        <pc:spChg chg="add mod ord">
          <ac:chgData name="Valerie Sokolova" userId="11a22aa1dd404ec2" providerId="LiveId" clId="{7F411125-E4B2-4C3B-B09E-33C665E3D1A4}" dt="2018-10-09T01:02:58.818" v="3194" actId="1036"/>
          <ac:spMkLst>
            <pc:docMk/>
            <pc:sldMk cId="4234996825" sldId="272"/>
            <ac:spMk id="46" creationId="{40F066F2-FF4C-4E8D-A3D6-6B24A8E6353C}"/>
          </ac:spMkLst>
        </pc:spChg>
        <pc:picChg chg="add mod">
          <ac:chgData name="Valerie Sokolova" userId="11a22aa1dd404ec2" providerId="LiveId" clId="{7F411125-E4B2-4C3B-B09E-33C665E3D1A4}" dt="2018-10-09T00:52:13.351" v="2580" actId="1035"/>
          <ac:picMkLst>
            <pc:docMk/>
            <pc:sldMk cId="4234996825" sldId="272"/>
            <ac:picMk id="3" creationId="{3C3E56E6-0B26-488A-833B-7991DBE4D847}"/>
          </ac:picMkLst>
        </pc:picChg>
        <pc:picChg chg="add mod">
          <ac:chgData name="Valerie Sokolova" userId="11a22aa1dd404ec2" providerId="LiveId" clId="{7F411125-E4B2-4C3B-B09E-33C665E3D1A4}" dt="2018-10-09T00:52:15.635" v="2585" actId="1035"/>
          <ac:picMkLst>
            <pc:docMk/>
            <pc:sldMk cId="4234996825" sldId="272"/>
            <ac:picMk id="5" creationId="{A84C87B5-3F61-49D2-B264-74EF21D08E59}"/>
          </ac:picMkLst>
        </pc:picChg>
        <pc:picChg chg="add mod">
          <ac:chgData name="Valerie Sokolova" userId="11a22aa1dd404ec2" providerId="LiveId" clId="{7F411125-E4B2-4C3B-B09E-33C665E3D1A4}" dt="2018-10-09T01:02:58.818" v="3194" actId="1036"/>
          <ac:picMkLst>
            <pc:docMk/>
            <pc:sldMk cId="4234996825" sldId="272"/>
            <ac:picMk id="6" creationId="{6CA1EC73-17A3-4242-9A35-E988A9CEC13F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0" creationId="{7AAFA7E5-1F12-40DB-A6C2-0C29D8AAA559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1" creationId="{375B96EF-E42F-45B8-BBE9-62EB26ED82F9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6:16.248" v="3897"/>
        <pc:sldMkLst>
          <pc:docMk/>
          <pc:sldMk cId="1433933783" sldId="273"/>
        </pc:sldMkLst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1:04:17.702" v="3206" actId="20577"/>
          <ac:spMkLst>
            <pc:docMk/>
            <pc:sldMk cId="1433933783" sldId="273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04:53.668" v="3231" actId="20577"/>
          <ac:spMkLst>
            <pc:docMk/>
            <pc:sldMk cId="1433933783" sldId="273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1:04:48.557" v="3220" actId="20577"/>
          <ac:spMkLst>
            <pc:docMk/>
            <pc:sldMk cId="1433933783" sldId="273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5" creationId="{42219C00-CC3F-455E-AE73-213B949B28D6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6" creationId="{98F14FD8-53AE-44C5-B325-D7A65DC2F51D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7" creationId="{FEDE1752-781B-433D-A8C8-A501E8B19AD1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8" creationId="{26BA8F32-BB7B-4EE4-A9E0-E665CFE15C22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23:57.897" v="3639" actId="1035"/>
          <ac:spMkLst>
            <pc:docMk/>
            <pc:sldMk cId="1433933783" sldId="273"/>
            <ac:spMk id="40" creationId="{1B40A7B2-039B-42E8-ADC3-8AD8048A5840}"/>
          </ac:spMkLst>
        </pc:spChg>
        <pc:spChg chg="add del mod">
          <ac:chgData name="Valerie Sokolova" userId="11a22aa1dd404ec2" providerId="LiveId" clId="{7F411125-E4B2-4C3B-B09E-33C665E3D1A4}" dt="2018-10-09T01:21:56.203" v="3540" actId="478"/>
          <ac:spMkLst>
            <pc:docMk/>
            <pc:sldMk cId="1433933783" sldId="273"/>
            <ac:spMk id="41" creationId="{17DD84F5-6860-4F36-AB11-4F13FDCC3AD0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2" creationId="{991DEE33-6382-4A16-943C-52D9F379B959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3" creationId="{170E1884-A0EF-4315-B82A-0F8C6BD90D0A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4" creationId="{EA2A6FAD-BE04-4D35-BB33-111281287B46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5" creationId="{3A8050F0-56E1-4249-9ED2-400FF6805581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6" creationId="{40F066F2-FF4C-4E8D-A3D6-6B24A8E6353C}"/>
          </ac:spMkLst>
        </pc:spChg>
        <pc:spChg chg="add mod">
          <ac:chgData name="Valerie Sokolova" userId="11a22aa1dd404ec2" providerId="LiveId" clId="{7F411125-E4B2-4C3B-B09E-33C665E3D1A4}" dt="2018-10-09T01:27:14.226" v="3855" actId="1036"/>
          <ac:spMkLst>
            <pc:docMk/>
            <pc:sldMk cId="1433933783" sldId="273"/>
            <ac:spMk id="47" creationId="{D79B3897-A507-40EA-B4B6-C17E22C4C9FE}"/>
          </ac:spMkLst>
        </pc:spChg>
        <pc:spChg chg="add mod">
          <ac:chgData name="Valerie Sokolova" userId="11a22aa1dd404ec2" providerId="LiveId" clId="{7F411125-E4B2-4C3B-B09E-33C665E3D1A4}" dt="2018-10-09T01:27:12.776" v="3853" actId="1036"/>
          <ac:spMkLst>
            <pc:docMk/>
            <pc:sldMk cId="1433933783" sldId="273"/>
            <ac:spMk id="48" creationId="{C0CF0591-395D-4888-ACB7-C5D09A78B444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49" creationId="{9A59D753-ACC5-4915-9621-5FC0641A44CA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0" creationId="{F253AAA8-DFDB-49D7-A0B6-A0535538414F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1" creationId="{58628E14-00CB-43DC-9C1C-6D2D9EEE7709}"/>
          </ac:spMkLst>
        </pc:sp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3" creationId="{3C3E56E6-0B26-488A-833B-7991DBE4D847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5" creationId="{A84C87B5-3F61-49D2-B264-74EF21D08E59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6" creationId="{6CA1EC73-17A3-4242-9A35-E988A9CEC13F}"/>
          </ac:picMkLst>
        </pc:picChg>
        <pc:picChg chg="add del mod">
          <ac:chgData name="Valerie Sokolova" userId="11a22aa1dd404ec2" providerId="LiveId" clId="{7F411125-E4B2-4C3B-B09E-33C665E3D1A4}" dt="2018-10-09T01:19:43.312" v="3493" actId="478"/>
          <ac:picMkLst>
            <pc:docMk/>
            <pc:sldMk cId="1433933783" sldId="273"/>
            <ac:picMk id="8" creationId="{DB39C3B3-1929-4259-BB3F-377E0DD6A125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10" creationId="{6C54FC22-EB41-4AB1-A636-F3489A306574}"/>
          </ac:picMkLst>
        </pc:picChg>
        <pc:picChg chg="add del mod">
          <ac:chgData name="Valerie Sokolova" userId="11a22aa1dd404ec2" providerId="LiveId" clId="{7F411125-E4B2-4C3B-B09E-33C665E3D1A4}" dt="2018-10-09T01:21:31.806" v="3505" actId="1076"/>
          <ac:picMkLst>
            <pc:docMk/>
            <pc:sldMk cId="1433933783" sldId="273"/>
            <ac:picMk id="11" creationId="{98C404E5-A912-4AEC-BCA0-51EB34449940}"/>
          </ac:picMkLst>
        </pc:picChg>
        <pc:picChg chg="add mod">
          <ac:chgData name="Valerie Sokolova" userId="11a22aa1dd404ec2" providerId="LiveId" clId="{7F411125-E4B2-4C3B-B09E-33C665E3D1A4}" dt="2018-10-09T01:19:48.913" v="3496" actId="1076"/>
          <ac:picMkLst>
            <pc:docMk/>
            <pc:sldMk cId="1433933783" sldId="273"/>
            <ac:picMk id="12" creationId="{13428435-EEA2-4975-ABFB-F21743F807A8}"/>
          </ac:picMkLst>
        </pc:picChg>
        <pc:picChg chg="add del mod">
          <ac:chgData name="Valerie Sokolova" userId="11a22aa1dd404ec2" providerId="LiveId" clId="{7F411125-E4B2-4C3B-B09E-33C665E3D1A4}" dt="2018-10-09T01:21:27.547" v="3503"/>
          <ac:picMkLst>
            <pc:docMk/>
            <pc:sldMk cId="1433933783" sldId="273"/>
            <ac:picMk id="13" creationId="{96D6B44F-5973-49CE-8B5D-30B5D54F292B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27" creationId="{ECCD6526-5DDB-4C9E-A8CC-522EDDAD44CF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0" creationId="{1987E5FC-738B-4C3D-9D6F-652B62B65B3C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1" creationId="{8320F76B-53AD-4324-BFEB-1D950A982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031-4A02-43CD-A140-77D2A417519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1EDA-E08C-4D7E-9093-74DB88E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6995AB-3AD7-403A-A387-82981C8A66C7}"/>
              </a:ext>
            </a:extLst>
          </p:cNvPr>
          <p:cNvSpPr txBox="1">
            <a:spLocks/>
          </p:cNvSpPr>
          <p:nvPr/>
        </p:nvSpPr>
        <p:spPr>
          <a:xfrm>
            <a:off x="0" y="1571625"/>
            <a:ext cx="9144000" cy="3009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Unit 2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Bourgeois Revolutions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Spanish War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14345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Bourgeois Revolutions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E-4B72-4D2B-A8B0-7271E4BD8AA2}"/>
              </a:ext>
            </a:extLst>
          </p:cNvPr>
          <p:cNvSpPr txBox="1"/>
          <p:nvPr/>
        </p:nvSpPr>
        <p:spPr>
          <a:xfrm>
            <a:off x="197962" y="2534629"/>
            <a:ext cx="4488338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Revolution (1775-1783)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07764-3197-44B6-AB67-9149D061049E}"/>
              </a:ext>
            </a:extLst>
          </p:cNvPr>
          <p:cNvSpPr txBox="1"/>
          <p:nvPr/>
        </p:nvSpPr>
        <p:spPr>
          <a:xfrm>
            <a:off x="4857749" y="2534629"/>
            <a:ext cx="4107141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French Revolution (1789-1804)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4"/>
            <a:ext cx="8748074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bourgeois revolutions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radical political and social changes in 18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19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centuries that allowed the bourgeoisie to gain more power and social status.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Bourgeois Revolutions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61573-B49A-4A92-9621-CE539B8E7499}"/>
              </a:ext>
            </a:extLst>
          </p:cNvPr>
          <p:cNvSpPr txBox="1"/>
          <p:nvPr/>
        </p:nvSpPr>
        <p:spPr>
          <a:xfrm>
            <a:off x="197964" y="3727194"/>
            <a:ext cx="4288312" cy="2759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Ideological: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Enlightenment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Social / economic: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Restricted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Political: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High taxes &amp; no representation in Parliament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Seven Years’ War (1756-1763)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Boston Tea Party (1773)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E-4B72-4D2B-A8B0-7271E4BD8AA2}"/>
              </a:ext>
            </a:extLst>
          </p:cNvPr>
          <p:cNvSpPr txBox="1"/>
          <p:nvPr/>
        </p:nvSpPr>
        <p:spPr>
          <a:xfrm>
            <a:off x="197962" y="2534629"/>
            <a:ext cx="4488338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Revolution (1775-1783)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8E1BA5-7B43-48CE-9B25-5102E05B1836}"/>
              </a:ext>
            </a:extLst>
          </p:cNvPr>
          <p:cNvSpPr txBox="1"/>
          <p:nvPr/>
        </p:nvSpPr>
        <p:spPr>
          <a:xfrm>
            <a:off x="4686301" y="3730114"/>
            <a:ext cx="4259736" cy="2759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1775: US colonies create an army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1776: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Declaration of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1783: Treaty of Versailles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1787: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US Constitution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is adopted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Federal republic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Popular sovereignty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Separation of powers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Free &amp; equal rights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4"/>
            <a:ext cx="8748074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bourgeois revolutions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radical political and social changes in 18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19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centuries that allowed the bourgeoisie to gain more power and social status.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18682-BA61-4BEB-85F2-891BA8BEC9B7}"/>
              </a:ext>
            </a:extLst>
          </p:cNvPr>
          <p:cNvSpPr txBox="1"/>
          <p:nvPr/>
        </p:nvSpPr>
        <p:spPr>
          <a:xfrm>
            <a:off x="197962" y="3262965"/>
            <a:ext cx="448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Causes of the Independence War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9CFA1-2827-49E7-AB99-3C1DDDCEB1EA}"/>
              </a:ext>
            </a:extLst>
          </p:cNvPr>
          <p:cNvSpPr txBox="1"/>
          <p:nvPr/>
        </p:nvSpPr>
        <p:spPr>
          <a:xfrm>
            <a:off x="4857748" y="3262965"/>
            <a:ext cx="408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Independence War Evolution</a:t>
            </a:r>
          </a:p>
        </p:txBody>
      </p:sp>
    </p:spTree>
    <p:extLst>
      <p:ext uri="{BB962C8B-B14F-4D97-AF65-F5344CB8AC3E}">
        <p14:creationId xmlns:p14="http://schemas.microsoft.com/office/powerpoint/2010/main" val="3360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Bourgeois Revolutions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61573-B49A-4A92-9621-CE539B8E7499}"/>
              </a:ext>
            </a:extLst>
          </p:cNvPr>
          <p:cNvSpPr txBox="1"/>
          <p:nvPr/>
        </p:nvSpPr>
        <p:spPr>
          <a:xfrm>
            <a:off x="197964" y="3727194"/>
            <a:ext cx="8748072" cy="2264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Ideological: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Enlightenment ideas of liberty &amp; equality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Economic: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Excessive spending of the court and debt of the monarchy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Political: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Absolute monarch demanding taxation from all estates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Social: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Unequal representation of the 3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estate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E-4B72-4D2B-A8B0-7271E4BD8AA2}"/>
              </a:ext>
            </a:extLst>
          </p:cNvPr>
          <p:cNvSpPr txBox="1"/>
          <p:nvPr/>
        </p:nvSpPr>
        <p:spPr>
          <a:xfrm>
            <a:off x="197962" y="2534629"/>
            <a:ext cx="4488338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Revolution (1789-1804)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326704"/>
            <a:ext cx="8748074" cy="877935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bourgeois revolutions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radical political and social changes in 18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19</a:t>
            </a:r>
            <a:r>
              <a:rPr lang="en-US" sz="20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centuries that allowed the bourgeoisie to gain more power and social status.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218682-BA61-4BEB-85F2-891BA8BEC9B7}"/>
              </a:ext>
            </a:extLst>
          </p:cNvPr>
          <p:cNvSpPr txBox="1"/>
          <p:nvPr/>
        </p:nvSpPr>
        <p:spPr>
          <a:xfrm>
            <a:off x="197962" y="3262965"/>
            <a:ext cx="448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Causes of the French Revolution</a:t>
            </a:r>
          </a:p>
        </p:txBody>
      </p:sp>
    </p:spTree>
    <p:extLst>
      <p:ext uri="{BB962C8B-B14F-4D97-AF65-F5344CB8AC3E}">
        <p14:creationId xmlns:p14="http://schemas.microsoft.com/office/powerpoint/2010/main" val="25198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The French Revolution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FEFCC2-5493-436D-B341-AC279E17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03843"/>
              </p:ext>
            </p:extLst>
          </p:nvPr>
        </p:nvGraphicFramePr>
        <p:xfrm>
          <a:off x="333375" y="1616075"/>
          <a:ext cx="8458199" cy="484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81250">
                  <a:extLst>
                    <a:ext uri="{9D8B030D-6E8A-4147-A177-3AD203B41FA5}">
                      <a16:colId xmlns:a16="http://schemas.microsoft.com/office/drawing/2014/main" val="2283377002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741608536"/>
                    </a:ext>
                  </a:extLst>
                </a:gridCol>
                <a:gridCol w="2223427">
                  <a:extLst>
                    <a:ext uri="{9D8B030D-6E8A-4147-A177-3AD203B41FA5}">
                      <a16:colId xmlns:a16="http://schemas.microsoft.com/office/drawing/2014/main" val="1956667464"/>
                    </a:ext>
                  </a:extLst>
                </a:gridCol>
                <a:gridCol w="1767547">
                  <a:extLst>
                    <a:ext uri="{9D8B030D-6E8A-4147-A177-3AD203B41FA5}">
                      <a16:colId xmlns:a16="http://schemas.microsoft.com/office/drawing/2014/main" val="1423285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National Assembly &amp; Constituent Assembly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Legislative Assembly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Convention (Republic)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Directory &amp; Consulate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5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National Assembly </a:t>
                      </a: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formed to represent the 3</a:t>
                      </a:r>
                      <a:r>
                        <a:rPr lang="en-US" sz="18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rd</a:t>
                      </a: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State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Declaration of the Rights of Man and Citizen</a:t>
                      </a:r>
                      <a:b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Constituent Assembly </a:t>
                      </a: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formed to write a constitution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Fall of Bastille 1789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feudal privileges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Tax equality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Civil Constitution of Clergy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Constitution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Constitutional monarchy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Limited male suffrage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Separation of powers</a:t>
                      </a:r>
                      <a:b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Girondins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(wealthy) vs. </a:t>
                      </a: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Jacobins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(petite) led by </a:t>
                      </a: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Robespierre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Attack of the Tuileries Palace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France becomes a republic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Terror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Execution of Louis XVI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War &amp; army against GB, Spain, Austria, Prussia,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Repression of opposition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Law of maximum</a:t>
                      </a:r>
                      <a:b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Constitution of 1793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Universal male suffrage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Constitution of 1795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Moderate deputies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Limited male suffrage</a:t>
                      </a:r>
                      <a:b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Directory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 members</a:t>
                      </a:r>
                      <a:b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Consulate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Consuls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Napoleon Bonaparte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1893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C27789E-C0D4-4E1B-957B-174EDB8C0B10}"/>
              </a:ext>
            </a:extLst>
          </p:cNvPr>
          <p:cNvSpPr txBox="1"/>
          <p:nvPr/>
        </p:nvSpPr>
        <p:spPr>
          <a:xfrm>
            <a:off x="183195" y="1196040"/>
            <a:ext cx="8074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39FFE-B7CE-4C94-B796-B26F12268639}"/>
              </a:ext>
            </a:extLst>
          </p:cNvPr>
          <p:cNvSpPr txBox="1"/>
          <p:nvPr/>
        </p:nvSpPr>
        <p:spPr>
          <a:xfrm>
            <a:off x="2345370" y="1196040"/>
            <a:ext cx="8074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9BCE1-BE6E-42DD-B1E4-BB72E6DFB75B}"/>
              </a:ext>
            </a:extLst>
          </p:cNvPr>
          <p:cNvSpPr txBox="1"/>
          <p:nvPr/>
        </p:nvSpPr>
        <p:spPr>
          <a:xfrm>
            <a:off x="4355145" y="1196040"/>
            <a:ext cx="8074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5678D9-0601-48F0-B13B-201C2F1BA0B1}"/>
              </a:ext>
            </a:extLst>
          </p:cNvPr>
          <p:cNvSpPr txBox="1"/>
          <p:nvPr/>
        </p:nvSpPr>
        <p:spPr>
          <a:xfrm>
            <a:off x="6585105" y="1196040"/>
            <a:ext cx="8074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07AD1-4073-4631-8657-2896360A3F14}"/>
              </a:ext>
            </a:extLst>
          </p:cNvPr>
          <p:cNvSpPr txBox="1"/>
          <p:nvPr/>
        </p:nvSpPr>
        <p:spPr>
          <a:xfrm>
            <a:off x="8177444" y="1196040"/>
            <a:ext cx="80740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5BCC2-28C5-46CE-A278-2478F45CB0FF}"/>
              </a:ext>
            </a:extLst>
          </p:cNvPr>
          <p:cNvSpPr/>
          <p:nvPr/>
        </p:nvSpPr>
        <p:spPr>
          <a:xfrm>
            <a:off x="371475" y="2314575"/>
            <a:ext cx="2266950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C1709-EBBB-4381-9586-435B041A5AC3}"/>
              </a:ext>
            </a:extLst>
          </p:cNvPr>
          <p:cNvSpPr/>
          <p:nvPr/>
        </p:nvSpPr>
        <p:spPr>
          <a:xfrm>
            <a:off x="371475" y="4086225"/>
            <a:ext cx="2266950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04DE4-2064-4A0F-826D-B07458D516E7}"/>
              </a:ext>
            </a:extLst>
          </p:cNvPr>
          <p:cNvSpPr/>
          <p:nvPr/>
        </p:nvSpPr>
        <p:spPr>
          <a:xfrm>
            <a:off x="2752725" y="2347594"/>
            <a:ext cx="2009775" cy="197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4C9D9B-6B8B-41CE-B32C-0578F3773BA9}"/>
              </a:ext>
            </a:extLst>
          </p:cNvPr>
          <p:cNvSpPr/>
          <p:nvPr/>
        </p:nvSpPr>
        <p:spPr>
          <a:xfrm>
            <a:off x="2752725" y="4457700"/>
            <a:ext cx="2009775" cy="197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DB18C-4C31-4C36-A0C7-AC2060023905}"/>
              </a:ext>
            </a:extLst>
          </p:cNvPr>
          <p:cNvSpPr/>
          <p:nvPr/>
        </p:nvSpPr>
        <p:spPr>
          <a:xfrm>
            <a:off x="4876800" y="2314575"/>
            <a:ext cx="2009775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F13084-5CED-4EF2-908A-6592F35E171C}"/>
              </a:ext>
            </a:extLst>
          </p:cNvPr>
          <p:cNvSpPr/>
          <p:nvPr/>
        </p:nvSpPr>
        <p:spPr>
          <a:xfrm>
            <a:off x="4876800" y="5038725"/>
            <a:ext cx="200977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FE2282-A914-4564-8E6D-C0D5958E407B}"/>
              </a:ext>
            </a:extLst>
          </p:cNvPr>
          <p:cNvSpPr/>
          <p:nvPr/>
        </p:nvSpPr>
        <p:spPr>
          <a:xfrm>
            <a:off x="7086600" y="2314575"/>
            <a:ext cx="1590675" cy="197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147D49-F393-4018-9EE6-E7000627D2F4}"/>
              </a:ext>
            </a:extLst>
          </p:cNvPr>
          <p:cNvSpPr/>
          <p:nvPr/>
        </p:nvSpPr>
        <p:spPr>
          <a:xfrm>
            <a:off x="7086600" y="4086225"/>
            <a:ext cx="1590675" cy="229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Napoleonic Empire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61573-B49A-4A92-9621-CE539B8E7499}"/>
              </a:ext>
            </a:extLst>
          </p:cNvPr>
          <p:cNvSpPr txBox="1"/>
          <p:nvPr/>
        </p:nvSpPr>
        <p:spPr>
          <a:xfrm>
            <a:off x="197964" y="2193669"/>
            <a:ext cx="3678711" cy="4328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1804: Napoleon I is the Emperor of France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Civil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French Empire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Continental Blockade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Liberty &amp; equality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1812: Failed invasion of Russia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1813: Defeat at Battle of Leipzig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1815: Final defeat at Waterloo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1821: Death after exile to St Helena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321DE-4B72-4D2B-A8B0-7271E4BD8AA2}"/>
              </a:ext>
            </a:extLst>
          </p:cNvPr>
          <p:cNvSpPr txBox="1"/>
          <p:nvPr/>
        </p:nvSpPr>
        <p:spPr>
          <a:xfrm>
            <a:off x="197961" y="1420204"/>
            <a:ext cx="3621515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8E1BA5-7B43-48CE-9B25-5102E05B1836}"/>
              </a:ext>
            </a:extLst>
          </p:cNvPr>
          <p:cNvSpPr txBox="1"/>
          <p:nvPr/>
        </p:nvSpPr>
        <p:spPr>
          <a:xfrm>
            <a:off x="4152900" y="2196589"/>
            <a:ext cx="4793137" cy="4328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Political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Constitutional monarchy &amp; republic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Popular sovereignty constitutions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Limited male suffrage, civil rights, separation of powers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Political parties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Declaration of Rights of Man and Citizen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Economic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Tax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Free trade &amp; private property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Social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No more estates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Bourgeoise political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8BCCE-20C3-4E88-8EB8-576C7F4ACDAA}"/>
              </a:ext>
            </a:extLst>
          </p:cNvPr>
          <p:cNvSpPr txBox="1"/>
          <p:nvPr/>
        </p:nvSpPr>
        <p:spPr>
          <a:xfrm>
            <a:off x="4157671" y="1420204"/>
            <a:ext cx="4750268" cy="57974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21567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Spain in the 18-19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centuries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CB33A-1144-4F79-A923-55FBD0565777}"/>
              </a:ext>
            </a:extLst>
          </p:cNvPr>
          <p:cNvSpPr txBox="1"/>
          <p:nvPr/>
        </p:nvSpPr>
        <p:spPr>
          <a:xfrm>
            <a:off x="216816" y="2026857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1793: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Spain goes against France because of Louis XVI’s execution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1A962-E1F7-44F1-91F6-2C5ABA84203B}"/>
              </a:ext>
            </a:extLst>
          </p:cNvPr>
          <p:cNvSpPr txBox="1"/>
          <p:nvPr/>
        </p:nvSpPr>
        <p:spPr>
          <a:xfrm>
            <a:off x="216815" y="1430030"/>
            <a:ext cx="8670009" cy="48381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1788: Carlos IV becomes 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ADBFA-541E-491A-A17F-CE0CAAB9F9A0}"/>
              </a:ext>
            </a:extLst>
          </p:cNvPr>
          <p:cNvSpPr txBox="1"/>
          <p:nvPr/>
        </p:nvSpPr>
        <p:spPr>
          <a:xfrm>
            <a:off x="216814" y="2546711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1795: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Spain signs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Peace of Basel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France against Great Britain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989F5-EB09-4538-A4EC-11A6441A8247}"/>
              </a:ext>
            </a:extLst>
          </p:cNvPr>
          <p:cNvSpPr txBox="1"/>
          <p:nvPr/>
        </p:nvSpPr>
        <p:spPr>
          <a:xfrm>
            <a:off x="216814" y="3066565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1796 &amp; 1800: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Spain signs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Treaties of San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Idelfonso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help Spain invade GB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84BAF9-1F6B-4949-A6BF-06B47665DDC5}"/>
              </a:ext>
            </a:extLst>
          </p:cNvPr>
          <p:cNvSpPr txBox="1"/>
          <p:nvPr/>
        </p:nvSpPr>
        <p:spPr>
          <a:xfrm>
            <a:off x="216814" y="3586419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1807: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Spain signs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Treaty of Fontainebleau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help France occupy Portugal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C2DB9-2D5F-484E-BCEA-C5C5054F3F3E}"/>
              </a:ext>
            </a:extLst>
          </p:cNvPr>
          <p:cNvSpPr txBox="1"/>
          <p:nvPr/>
        </p:nvSpPr>
        <p:spPr>
          <a:xfrm>
            <a:off x="216814" y="4101449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revolt in Aranjuez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forcing Carlos IV to give crown to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Fernando VII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7174A4-405C-46A1-BE92-C2C309A9EB39}"/>
              </a:ext>
            </a:extLst>
          </p:cNvPr>
          <p:cNvSpPr txBox="1"/>
          <p:nvPr/>
        </p:nvSpPr>
        <p:spPr>
          <a:xfrm>
            <a:off x="216814" y="5332669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Napoleon gives the crown to his brother, Joseph 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17680-02F5-4449-AD65-8448E5F6AE05}"/>
              </a:ext>
            </a:extLst>
          </p:cNvPr>
          <p:cNvSpPr txBox="1"/>
          <p:nvPr/>
        </p:nvSpPr>
        <p:spPr>
          <a:xfrm>
            <a:off x="216813" y="4735842"/>
            <a:ext cx="8670009" cy="48381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1808: Carlos IV and Fernando VII move to France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0D8DD-A1D6-4995-8708-49B31F472D6C}"/>
              </a:ext>
            </a:extLst>
          </p:cNvPr>
          <p:cNvSpPr txBox="1"/>
          <p:nvPr/>
        </p:nvSpPr>
        <p:spPr>
          <a:xfrm>
            <a:off x="216812" y="5852523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Joseph I imposes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Bayonne Constitution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based on enlightenment </a:t>
            </a:r>
          </a:p>
        </p:txBody>
      </p:sp>
    </p:spTree>
    <p:extLst>
      <p:ext uri="{BB962C8B-B14F-4D97-AF65-F5344CB8AC3E}">
        <p14:creationId xmlns:p14="http://schemas.microsoft.com/office/powerpoint/2010/main" val="22037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Spain in the 18-19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centuries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CB33A-1144-4F79-A923-55FBD0565777}"/>
              </a:ext>
            </a:extLst>
          </p:cNvPr>
          <p:cNvSpPr txBox="1"/>
          <p:nvPr/>
        </p:nvSpPr>
        <p:spPr>
          <a:xfrm>
            <a:off x="216816" y="2118168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1808, May 2: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Madrid revolts against the French occupation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1A962-E1F7-44F1-91F6-2C5ABA84203B}"/>
              </a:ext>
            </a:extLst>
          </p:cNvPr>
          <p:cNvSpPr txBox="1"/>
          <p:nvPr/>
        </p:nvSpPr>
        <p:spPr>
          <a:xfrm>
            <a:off x="216815" y="1430030"/>
            <a:ext cx="8670009" cy="48381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1808: Spanish War of Independence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ADBFA-541E-491A-A17F-CE0CAAB9F9A0}"/>
              </a:ext>
            </a:extLst>
          </p:cNvPr>
          <p:cNvSpPr txBox="1"/>
          <p:nvPr/>
        </p:nvSpPr>
        <p:spPr>
          <a:xfrm>
            <a:off x="216814" y="2729333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Spanish victories stop the French from entering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Andalucia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989F5-EB09-4538-A4EC-11A6441A8247}"/>
              </a:ext>
            </a:extLst>
          </p:cNvPr>
          <p:cNvSpPr txBox="1"/>
          <p:nvPr/>
        </p:nvSpPr>
        <p:spPr>
          <a:xfrm>
            <a:off x="216814" y="3340498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1808 - 1812: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Guerrilla warfare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84BAF9-1F6B-4949-A6BF-06B47665DDC5}"/>
              </a:ext>
            </a:extLst>
          </p:cNvPr>
          <p:cNvSpPr txBox="1"/>
          <p:nvPr/>
        </p:nvSpPr>
        <p:spPr>
          <a:xfrm>
            <a:off x="216814" y="3951663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1812 - 1813: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Council signs 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military alliance with Great Britain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C2DB9-2D5F-484E-BCEA-C5C5054F3F3E}"/>
              </a:ext>
            </a:extLst>
          </p:cNvPr>
          <p:cNvSpPr txBox="1"/>
          <p:nvPr/>
        </p:nvSpPr>
        <p:spPr>
          <a:xfrm>
            <a:off x="216814" y="4562828"/>
            <a:ext cx="8670008" cy="406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1813: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Napoleon signs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Treaty of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Valencay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17680-02F5-4449-AD65-8448E5F6AE05}"/>
              </a:ext>
            </a:extLst>
          </p:cNvPr>
          <p:cNvSpPr txBox="1"/>
          <p:nvPr/>
        </p:nvSpPr>
        <p:spPr>
          <a:xfrm>
            <a:off x="216813" y="5173992"/>
            <a:ext cx="8670009" cy="48381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1813: Fernando VII receives the crown again</a:t>
            </a:r>
          </a:p>
        </p:txBody>
      </p:sp>
    </p:spTree>
    <p:extLst>
      <p:ext uri="{BB962C8B-B14F-4D97-AF65-F5344CB8AC3E}">
        <p14:creationId xmlns:p14="http://schemas.microsoft.com/office/powerpoint/2010/main" val="29731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1036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Spain in the 18-19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th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centuries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6BD5192-35C2-4CCE-B291-1B5EBA178B9F}"/>
              </a:ext>
            </a:extLst>
          </p:cNvPr>
          <p:cNvSpPr/>
          <p:nvPr/>
        </p:nvSpPr>
        <p:spPr>
          <a:xfrm>
            <a:off x="2686050" y="1417388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996D5-9E1A-42B7-94E8-86837AB71D0A}"/>
              </a:ext>
            </a:extLst>
          </p:cNvPr>
          <p:cNvSpPr txBox="1"/>
          <p:nvPr/>
        </p:nvSpPr>
        <p:spPr>
          <a:xfrm>
            <a:off x="197962" y="1417387"/>
            <a:ext cx="2469038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Council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E6CD166-9454-4648-AB41-D648B0CC2E04}"/>
              </a:ext>
            </a:extLst>
          </p:cNvPr>
          <p:cNvSpPr/>
          <p:nvPr/>
        </p:nvSpPr>
        <p:spPr>
          <a:xfrm>
            <a:off x="5928281" y="1417388"/>
            <a:ext cx="650926" cy="579745"/>
          </a:xfrm>
          <a:prstGeom prst="rightArrow">
            <a:avLst>
              <a:gd name="adj1" fmla="val 50000"/>
              <a:gd name="adj2" fmla="val 4723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2737D8-6431-4C5E-8E00-1C17B4B1B118}"/>
              </a:ext>
            </a:extLst>
          </p:cNvPr>
          <p:cNvSpPr txBox="1"/>
          <p:nvPr/>
        </p:nvSpPr>
        <p:spPr>
          <a:xfrm>
            <a:off x="3436462" y="1417387"/>
            <a:ext cx="2469038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Regency Council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4B0DD-8DB3-4E7C-AF6A-0BA3B8BA8E10}"/>
              </a:ext>
            </a:extLst>
          </p:cNvPr>
          <p:cNvSpPr txBox="1"/>
          <p:nvPr/>
        </p:nvSpPr>
        <p:spPr>
          <a:xfrm>
            <a:off x="6674962" y="1417387"/>
            <a:ext cx="2271076" cy="57974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Cádiz Cortes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F7E50F-B094-45A6-B14E-92AD87DFC41D}"/>
              </a:ext>
            </a:extLst>
          </p:cNvPr>
          <p:cNvSpPr txBox="1"/>
          <p:nvPr/>
        </p:nvSpPr>
        <p:spPr>
          <a:xfrm>
            <a:off x="197962" y="2310465"/>
            <a:ext cx="850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 and accomplishments of the Cádiz Cortes: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6C4BB-0B1C-4CA8-935E-63294ABBF59F}"/>
              </a:ext>
            </a:extLst>
          </p:cNvPr>
          <p:cNvSpPr txBox="1"/>
          <p:nvPr/>
        </p:nvSpPr>
        <p:spPr>
          <a:xfrm>
            <a:off x="197964" y="2856736"/>
            <a:ext cx="4174011" cy="35916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social &amp; political system: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unified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vote equality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No more estates system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Elected deputies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with well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represented bourgeoisie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Different political parties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Supporters of Enlightenment ideas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Absolutists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0D36F-B5BD-498F-9C65-F46FFD09668E}"/>
              </a:ext>
            </a:extLst>
          </p:cNvPr>
          <p:cNvSpPr txBox="1"/>
          <p:nvPr/>
        </p:nvSpPr>
        <p:spPr>
          <a:xfrm>
            <a:off x="4667251" y="2856736"/>
            <a:ext cx="4241716" cy="35916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Spain’s first constitution of 1812: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Constitutional monarchy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Popular sovereignty with limited male suffrage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Separation of powers (executive, legislative, judicial)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Guaranteed rights &amp; freedoms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Catholicism as the official religion</a:t>
            </a:r>
          </a:p>
        </p:txBody>
      </p:sp>
    </p:spTree>
    <p:extLst>
      <p:ext uri="{BB962C8B-B14F-4D97-AF65-F5344CB8AC3E}">
        <p14:creationId xmlns:p14="http://schemas.microsoft.com/office/powerpoint/2010/main" val="16490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668</Words>
  <Application>Microsoft Office PowerPoint</Application>
  <PresentationFormat>On-screen Show (4:3)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144</cp:revision>
  <dcterms:created xsi:type="dcterms:W3CDTF">2018-10-08T23:15:29Z</dcterms:created>
  <dcterms:modified xsi:type="dcterms:W3CDTF">2019-01-29T14:10:41Z</dcterms:modified>
</cp:coreProperties>
</file>