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82" r:id="rId4"/>
    <p:sldId id="278" r:id="rId5"/>
    <p:sldId id="279" r:id="rId6"/>
    <p:sldId id="280" r:id="rId7"/>
    <p:sldId id="281" r:id="rId8"/>
    <p:sldId id="267" r:id="rId9"/>
    <p:sldId id="276" r:id="rId10"/>
    <p:sldId id="283" r:id="rId11"/>
    <p:sldId id="284" r:id="rId12"/>
    <p:sldId id="285" r:id="rId13"/>
    <p:sldId id="271" r:id="rId14"/>
    <p:sldId id="286" r:id="rId15"/>
    <p:sldId id="287" r:id="rId16"/>
    <p:sldId id="27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B94"/>
    <a:srgbClr val="25415B"/>
    <a:srgbClr val="6995BF"/>
    <a:srgbClr val="E4C2D0"/>
    <a:srgbClr val="262626"/>
    <a:srgbClr val="A2DFDA"/>
    <a:srgbClr val="A0DAC7"/>
    <a:srgbClr val="43D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IPpUiTcRc" TargetMode="External"/><Relationship Id="rId2" Type="http://schemas.openxmlformats.org/officeDocument/2006/relationships/hyperlink" Target="https://www.youtube.com/watch?v=Q3W58S29eSE" TargetMode="External"/><Relationship Id="rId1" Type="http://schemas.openxmlformats.org/officeDocument/2006/relationships/hyperlink" Target="https://www.youtube.com/watch?v=i68a6M5FFBc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IPpUiTcRc" TargetMode="External"/><Relationship Id="rId2" Type="http://schemas.openxmlformats.org/officeDocument/2006/relationships/hyperlink" Target="https://www.youtube.com/watch?v=Q3W58S29eSE" TargetMode="External"/><Relationship Id="rId1" Type="http://schemas.openxmlformats.org/officeDocument/2006/relationships/hyperlink" Target="https://www.youtube.com/watch?v=i68a6M5FFB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AFB43-265B-405F-885E-DAE4CBEE142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Make an outline</a:t>
          </a:r>
        </a:p>
      </dgm:t>
    </dgm:pt>
    <dgm:pt modelId="{24D229B9-E538-4802-9B2E-8DAC302465E4}" type="parTrans" cxnId="{F0B6AB25-105A-47C5-943C-9B37456F81B4}">
      <dgm:prSet/>
      <dgm:spPr/>
      <dgm:t>
        <a:bodyPr/>
        <a:lstStyle/>
        <a:p>
          <a:endParaRPr lang="en-US"/>
        </a:p>
      </dgm:t>
    </dgm:pt>
    <dgm:pt modelId="{35954648-08E4-4F09-93B5-0A241BBD4F4F}" type="sibTrans" cxnId="{F0B6AB25-105A-47C5-943C-9B37456F81B4}">
      <dgm:prSet/>
      <dgm:spPr/>
      <dgm:t>
        <a:bodyPr/>
        <a:lstStyle/>
        <a:p>
          <a:endParaRPr lang="en-US"/>
        </a:p>
      </dgm:t>
    </dgm:pt>
    <dgm:pt modelId="{D137F146-17A1-41BC-B815-2DC56A119875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Build your slides</a:t>
          </a:r>
        </a:p>
      </dgm:t>
    </dgm:pt>
    <dgm:pt modelId="{13C0CE6C-4985-43E6-B662-6663D0A56015}" type="parTrans" cxnId="{B51DE147-57AA-46D0-B69B-61607F0056D3}">
      <dgm:prSet/>
      <dgm:spPr/>
      <dgm:t>
        <a:bodyPr/>
        <a:lstStyle/>
        <a:p>
          <a:endParaRPr lang="en-US"/>
        </a:p>
      </dgm:t>
    </dgm:pt>
    <dgm:pt modelId="{F4E39834-D13D-48ED-B39C-16CEFBF67483}" type="sibTrans" cxnId="{B51DE147-57AA-46D0-B69B-61607F0056D3}">
      <dgm:prSet/>
      <dgm:spPr/>
      <dgm:t>
        <a:bodyPr/>
        <a:lstStyle/>
        <a:p>
          <a:endParaRPr lang="en-US"/>
        </a:p>
      </dgm:t>
    </dgm:pt>
    <dgm:pt modelId="{D9237F39-B3C0-48A3-8FD1-F0D6F6D60331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Engage your audience </a:t>
          </a:r>
        </a:p>
      </dgm:t>
    </dgm:pt>
    <dgm:pt modelId="{D37A596D-938A-41CE-83DC-F45DAC05CC6D}" type="parTrans" cxnId="{3D5D00DD-5A89-45EB-8E3D-561348F78FB7}">
      <dgm:prSet/>
      <dgm:spPr/>
      <dgm:t>
        <a:bodyPr/>
        <a:lstStyle/>
        <a:p>
          <a:endParaRPr lang="en-US"/>
        </a:p>
      </dgm:t>
    </dgm:pt>
    <dgm:pt modelId="{6CC8F7EF-D993-4A77-BA55-CACDF8660BAE}" type="sibTrans" cxnId="{3D5D00DD-5A89-45EB-8E3D-561348F78FB7}">
      <dgm:prSet/>
      <dgm:spPr/>
      <dgm:t>
        <a:bodyPr/>
        <a:lstStyle/>
        <a:p>
          <a:endParaRPr lang="en-US"/>
        </a:p>
      </dgm:t>
    </dgm:pt>
    <dgm:pt modelId="{D59E8923-A803-455F-A084-E7164DEA6FB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Practice</a:t>
          </a:r>
        </a:p>
      </dgm:t>
    </dgm:pt>
    <dgm:pt modelId="{D1DC9196-4A11-4700-9194-5893CD6DC922}" type="parTrans" cxnId="{796F3FF2-1262-4353-9359-3A594C449210}">
      <dgm:prSet/>
      <dgm:spPr/>
      <dgm:t>
        <a:bodyPr/>
        <a:lstStyle/>
        <a:p>
          <a:endParaRPr lang="en-US"/>
        </a:p>
      </dgm:t>
    </dgm:pt>
    <dgm:pt modelId="{37F94DFD-B93D-49FA-976A-885AE0EB15C3}" type="sibTrans" cxnId="{796F3FF2-1262-4353-9359-3A594C449210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68A09662-8963-49B0-9A17-5177136AAA8C}" type="pres">
      <dgm:prSet presAssocID="{BF3AFB43-265B-405F-885E-DAE4CBEE1426}" presName="parentText" presStyleLbl="node1" presStyleIdx="0" presStyleCnt="4" custLinFactNeighborX="-4167">
        <dgm:presLayoutVars>
          <dgm:chMax val="0"/>
          <dgm:bulletEnabled val="1"/>
        </dgm:presLayoutVars>
      </dgm:prSet>
      <dgm:spPr/>
    </dgm:pt>
    <dgm:pt modelId="{3D45A80E-6658-4411-8998-118419E1C265}" type="pres">
      <dgm:prSet presAssocID="{35954648-08E4-4F09-93B5-0A241BBD4F4F}" presName="spacer" presStyleCnt="0"/>
      <dgm:spPr/>
    </dgm:pt>
    <dgm:pt modelId="{719FB62F-D4FC-415B-98BC-5297B64DA59D}" type="pres">
      <dgm:prSet presAssocID="{D137F146-17A1-41BC-B815-2DC56A1198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4E6747-B265-4F12-BBB2-D6D25B731C48}" type="pres">
      <dgm:prSet presAssocID="{F4E39834-D13D-48ED-B39C-16CEFBF67483}" presName="spacer" presStyleCnt="0"/>
      <dgm:spPr/>
    </dgm:pt>
    <dgm:pt modelId="{E9ECCA4A-4ECF-4237-A4DF-017AD3AA7C2A}" type="pres">
      <dgm:prSet presAssocID="{D9237F39-B3C0-48A3-8FD1-F0D6F6D6033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CCACEE-996A-42AB-BA26-CD4B7C9C0E3E}" type="pres">
      <dgm:prSet presAssocID="{6CC8F7EF-D993-4A77-BA55-CACDF8660BAE}" presName="spacer" presStyleCnt="0"/>
      <dgm:spPr/>
    </dgm:pt>
    <dgm:pt modelId="{7BCE16AF-6E67-4933-ABC5-3103D1509CFB}" type="pres">
      <dgm:prSet presAssocID="{D59E8923-A803-455F-A084-E7164DEA6FB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133801-C674-459C-A471-3CEA8578D83F}" type="presOf" srcId="{BF3AFB43-265B-405F-885E-DAE4CBEE1426}" destId="{68A09662-8963-49B0-9A17-5177136AAA8C}" srcOrd="0" destOrd="0" presId="urn:microsoft.com/office/officeart/2005/8/layout/vList2"/>
    <dgm:cxn modelId="{E428A402-AA5C-497E-9B04-13954F93866F}" type="presOf" srcId="{D59E8923-A803-455F-A084-E7164DEA6FBA}" destId="{7BCE16AF-6E67-4933-ABC5-3103D1509CFB}" srcOrd="0" destOrd="0" presId="urn:microsoft.com/office/officeart/2005/8/layout/vList2"/>
    <dgm:cxn modelId="{F0B6AB25-105A-47C5-943C-9B37456F81B4}" srcId="{893D5790-E30E-4B17-AC2B-49D79E6D6D39}" destId="{BF3AFB43-265B-405F-885E-DAE4CBEE1426}" srcOrd="0" destOrd="0" parTransId="{24D229B9-E538-4802-9B2E-8DAC302465E4}" sibTransId="{35954648-08E4-4F09-93B5-0A241BBD4F4F}"/>
    <dgm:cxn modelId="{02A06462-3914-47BB-B974-B2C71B7C2FBF}" type="presOf" srcId="{D137F146-17A1-41BC-B815-2DC56A119875}" destId="{719FB62F-D4FC-415B-98BC-5297B64DA59D}" srcOrd="0" destOrd="0" presId="urn:microsoft.com/office/officeart/2005/8/layout/vList2"/>
    <dgm:cxn modelId="{B51DE147-57AA-46D0-B69B-61607F0056D3}" srcId="{893D5790-E30E-4B17-AC2B-49D79E6D6D39}" destId="{D137F146-17A1-41BC-B815-2DC56A119875}" srcOrd="1" destOrd="0" parTransId="{13C0CE6C-4985-43E6-B662-6663D0A56015}" sibTransId="{F4E39834-D13D-48ED-B39C-16CEFBF67483}"/>
    <dgm:cxn modelId="{0B344C7D-D9D4-4869-A426-61036C271A06}" type="presOf" srcId="{D9237F39-B3C0-48A3-8FD1-F0D6F6D60331}" destId="{E9ECCA4A-4ECF-4237-A4DF-017AD3AA7C2A}" srcOrd="0" destOrd="0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3D5D00DD-5A89-45EB-8E3D-561348F78FB7}" srcId="{893D5790-E30E-4B17-AC2B-49D79E6D6D39}" destId="{D9237F39-B3C0-48A3-8FD1-F0D6F6D60331}" srcOrd="2" destOrd="0" parTransId="{D37A596D-938A-41CE-83DC-F45DAC05CC6D}" sibTransId="{6CC8F7EF-D993-4A77-BA55-CACDF8660BAE}"/>
    <dgm:cxn modelId="{796F3FF2-1262-4353-9359-3A594C449210}" srcId="{893D5790-E30E-4B17-AC2B-49D79E6D6D39}" destId="{D59E8923-A803-455F-A084-E7164DEA6FBA}" srcOrd="3" destOrd="0" parTransId="{D1DC9196-4A11-4700-9194-5893CD6DC922}" sibTransId="{37F94DFD-B93D-49FA-976A-885AE0EB15C3}"/>
    <dgm:cxn modelId="{71607BF8-C7DF-4F47-AE3A-13BDD44281E4}" type="presParOf" srcId="{3136B1E7-D523-4218-B62E-22F05DBD4399}" destId="{68A09662-8963-49B0-9A17-5177136AAA8C}" srcOrd="0" destOrd="0" presId="urn:microsoft.com/office/officeart/2005/8/layout/vList2"/>
    <dgm:cxn modelId="{EA9EFA24-0265-4E89-82A8-7692B1C3A7C6}" type="presParOf" srcId="{3136B1E7-D523-4218-B62E-22F05DBD4399}" destId="{3D45A80E-6658-4411-8998-118419E1C265}" srcOrd="1" destOrd="0" presId="urn:microsoft.com/office/officeart/2005/8/layout/vList2"/>
    <dgm:cxn modelId="{240B3A48-A138-4102-BDFA-0CC0EE0B8906}" type="presParOf" srcId="{3136B1E7-D523-4218-B62E-22F05DBD4399}" destId="{719FB62F-D4FC-415B-98BC-5297B64DA59D}" srcOrd="2" destOrd="0" presId="urn:microsoft.com/office/officeart/2005/8/layout/vList2"/>
    <dgm:cxn modelId="{9B566F88-6FDC-46D0-BD0D-69964EC02744}" type="presParOf" srcId="{3136B1E7-D523-4218-B62E-22F05DBD4399}" destId="{5E4E6747-B265-4F12-BBB2-D6D25B731C48}" srcOrd="3" destOrd="0" presId="urn:microsoft.com/office/officeart/2005/8/layout/vList2"/>
    <dgm:cxn modelId="{0A72B503-FF04-4E50-A969-7CFBBF7AC616}" type="presParOf" srcId="{3136B1E7-D523-4218-B62E-22F05DBD4399}" destId="{E9ECCA4A-4ECF-4237-A4DF-017AD3AA7C2A}" srcOrd="4" destOrd="0" presId="urn:microsoft.com/office/officeart/2005/8/layout/vList2"/>
    <dgm:cxn modelId="{F74C4CAB-121A-415C-B534-34115116E093}" type="presParOf" srcId="{3136B1E7-D523-4218-B62E-22F05DBD4399}" destId="{27CCACEE-996A-42AB-BA26-CD4B7C9C0E3E}" srcOrd="5" destOrd="0" presId="urn:microsoft.com/office/officeart/2005/8/layout/vList2"/>
    <dgm:cxn modelId="{455423A2-8071-43AE-AA3E-A542AD4A4375}" type="presParOf" srcId="{3136B1E7-D523-4218-B62E-22F05DBD4399}" destId="{7BCE16AF-6E67-4933-ABC5-3103D1509CFB}" srcOrd="6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AFB43-265B-405F-885E-DAE4CBEE1426}">
      <dgm:prSet/>
      <dgm:spPr>
        <a:solidFill>
          <a:srgbClr val="3F6B94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Know your flow</a:t>
          </a:r>
        </a:p>
      </dgm:t>
    </dgm:pt>
    <dgm:pt modelId="{24D229B9-E538-4802-9B2E-8DAC302465E4}" type="parTrans" cxnId="{F0B6AB25-105A-47C5-943C-9B37456F81B4}">
      <dgm:prSet/>
      <dgm:spPr/>
      <dgm:t>
        <a:bodyPr/>
        <a:lstStyle/>
        <a:p>
          <a:endParaRPr lang="en-US"/>
        </a:p>
      </dgm:t>
    </dgm:pt>
    <dgm:pt modelId="{35954648-08E4-4F09-93B5-0A241BBD4F4F}" type="sibTrans" cxnId="{F0B6AB25-105A-47C5-943C-9B37456F81B4}">
      <dgm:prSet/>
      <dgm:spPr/>
      <dgm:t>
        <a:bodyPr/>
        <a:lstStyle/>
        <a:p>
          <a:endParaRPr lang="en-US"/>
        </a:p>
      </dgm:t>
    </dgm:pt>
    <dgm:pt modelId="{766DF3BA-3B7F-4966-A3A9-9B260D425AB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Tell the story of each point</a:t>
          </a:r>
        </a:p>
      </dgm:t>
    </dgm:pt>
    <dgm:pt modelId="{562DA6D1-FBFE-48F9-A4DE-D3F6DA1B59D9}" type="parTrans" cxnId="{CF9F63CB-9844-4DEA-92CA-65916801CF56}">
      <dgm:prSet/>
      <dgm:spPr/>
      <dgm:t>
        <a:bodyPr/>
        <a:lstStyle/>
        <a:p>
          <a:endParaRPr lang="en-US"/>
        </a:p>
      </dgm:t>
    </dgm:pt>
    <dgm:pt modelId="{CB419D88-30ED-48A9-A88B-0E9B2FAB0761}" type="sibTrans" cxnId="{CF9F63CB-9844-4DEA-92CA-65916801CF56}">
      <dgm:prSet/>
      <dgm:spPr/>
      <dgm:t>
        <a:bodyPr/>
        <a:lstStyle/>
        <a:p>
          <a:endParaRPr lang="en-US"/>
        </a:p>
      </dgm:t>
    </dgm:pt>
    <dgm:pt modelId="{D137F146-17A1-41BC-B815-2DC56A119875}">
      <dgm:prSet/>
      <dgm:spPr>
        <a:noFill/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 </a:t>
          </a:r>
        </a:p>
      </dgm:t>
    </dgm:pt>
    <dgm:pt modelId="{13C0CE6C-4985-43E6-B662-6663D0A56015}" type="parTrans" cxnId="{B51DE147-57AA-46D0-B69B-61607F0056D3}">
      <dgm:prSet/>
      <dgm:spPr/>
      <dgm:t>
        <a:bodyPr/>
        <a:lstStyle/>
        <a:p>
          <a:endParaRPr lang="en-US"/>
        </a:p>
      </dgm:t>
    </dgm:pt>
    <dgm:pt modelId="{F4E39834-D13D-48ED-B39C-16CEFBF67483}" type="sibTrans" cxnId="{B51DE147-57AA-46D0-B69B-61607F0056D3}">
      <dgm:prSet/>
      <dgm:spPr/>
      <dgm:t>
        <a:bodyPr/>
        <a:lstStyle/>
        <a:p>
          <a:endParaRPr lang="en-US"/>
        </a:p>
      </dgm:t>
    </dgm:pt>
    <dgm:pt modelId="{F592020E-0C3D-418E-9778-7F729F745D5D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Get comfortable</a:t>
          </a:r>
        </a:p>
      </dgm:t>
    </dgm:pt>
    <dgm:pt modelId="{83B95078-1168-4F14-AA14-2609CA223B62}" type="parTrans" cxnId="{E682B064-8434-4F89-A850-FF85E041C457}">
      <dgm:prSet/>
      <dgm:spPr/>
      <dgm:t>
        <a:bodyPr/>
        <a:lstStyle/>
        <a:p>
          <a:endParaRPr lang="en-US"/>
        </a:p>
      </dgm:t>
    </dgm:pt>
    <dgm:pt modelId="{D1F01FFC-0F46-4C30-A973-6BC7712041DB}" type="sibTrans" cxnId="{E682B064-8434-4F89-A850-FF85E041C457}">
      <dgm:prSet/>
      <dgm:spPr/>
      <dgm:t>
        <a:bodyPr/>
        <a:lstStyle/>
        <a:p>
          <a:endParaRPr lang="en-US"/>
        </a:p>
      </dgm:t>
    </dgm:pt>
    <dgm:pt modelId="{C1DA8892-F11B-46AF-B404-51F348652DC1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Do not memorize</a:t>
          </a:r>
          <a:b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A7A4BB-0DB8-468F-9293-3CD5C14769E4}" type="parTrans" cxnId="{40824BFA-4D11-4074-B6DE-439BCF11886C}">
      <dgm:prSet/>
      <dgm:spPr/>
      <dgm:t>
        <a:bodyPr/>
        <a:lstStyle/>
        <a:p>
          <a:endParaRPr lang="en-US"/>
        </a:p>
      </dgm:t>
    </dgm:pt>
    <dgm:pt modelId="{63F83579-AD91-4D21-B50F-CCFDBAB6133B}" type="sibTrans" cxnId="{40824BFA-4D11-4074-B6DE-439BCF11886C}">
      <dgm:prSet/>
      <dgm:spPr/>
      <dgm:t>
        <a:bodyPr/>
        <a:lstStyle/>
        <a:p>
          <a:endParaRPr lang="en-US"/>
        </a:p>
      </dgm:t>
    </dgm:pt>
    <dgm:pt modelId="{B6ADB6B1-E6DA-4504-9AAD-C6C1DF56BEF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Have fun</a:t>
          </a:r>
        </a:p>
      </dgm:t>
    </dgm:pt>
    <dgm:pt modelId="{303BAEE5-B033-4EB8-B28C-C6A799EFC23B}" type="parTrans" cxnId="{1B75A68D-9590-4B5A-94E3-101C46D7D728}">
      <dgm:prSet/>
      <dgm:spPr/>
      <dgm:t>
        <a:bodyPr/>
        <a:lstStyle/>
        <a:p>
          <a:endParaRPr lang="en-US"/>
        </a:p>
      </dgm:t>
    </dgm:pt>
    <dgm:pt modelId="{48EC9749-2945-4CB9-AA16-3F8CF8873471}" type="sibTrans" cxnId="{1B75A68D-9590-4B5A-94E3-101C46D7D728}">
      <dgm:prSet/>
      <dgm:spPr/>
      <dgm:t>
        <a:bodyPr/>
        <a:lstStyle/>
        <a:p>
          <a:endParaRPr lang="en-US"/>
        </a:p>
      </dgm:t>
    </dgm:pt>
    <dgm:pt modelId="{640ED3DC-C90B-4E50-AD95-21C70D5944C7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Remember your key points</a:t>
          </a:r>
        </a:p>
      </dgm:t>
    </dgm:pt>
    <dgm:pt modelId="{2D1F6672-8CCF-46F3-A1F0-E2CF8FABD0DA}" type="parTrans" cxnId="{683B25FE-FA97-4772-A6FF-634BC99D015C}">
      <dgm:prSet/>
      <dgm:spPr/>
      <dgm:t>
        <a:bodyPr/>
        <a:lstStyle/>
        <a:p>
          <a:endParaRPr lang="en-US"/>
        </a:p>
      </dgm:t>
    </dgm:pt>
    <dgm:pt modelId="{399172C5-38C8-4DF5-BD84-EBFD53A39A77}" type="sibTrans" cxnId="{683B25FE-FA97-4772-A6FF-634BC99D015C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68A09662-8963-49B0-9A17-5177136AAA8C}" type="pres">
      <dgm:prSet presAssocID="{BF3AFB43-265B-405F-885E-DAE4CBEE1426}" presName="parentText" presStyleLbl="node1" presStyleIdx="0" presStyleCnt="2" custLinFactNeighborX="-4167">
        <dgm:presLayoutVars>
          <dgm:chMax val="0"/>
          <dgm:bulletEnabled val="1"/>
        </dgm:presLayoutVars>
      </dgm:prSet>
      <dgm:spPr/>
    </dgm:pt>
    <dgm:pt modelId="{36EA95AB-9A7C-4252-9148-0FB0A57F1781}" type="pres">
      <dgm:prSet presAssocID="{BF3AFB43-265B-405F-885E-DAE4CBEE1426}" presName="childText" presStyleLbl="revTx" presStyleIdx="0" presStyleCnt="2">
        <dgm:presLayoutVars>
          <dgm:bulletEnabled val="1"/>
        </dgm:presLayoutVars>
      </dgm:prSet>
      <dgm:spPr/>
    </dgm:pt>
    <dgm:pt modelId="{719FB62F-D4FC-415B-98BC-5297B64DA59D}" type="pres">
      <dgm:prSet presAssocID="{D137F146-17A1-41BC-B815-2DC56A1198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FF4D888-2B39-4329-826B-F7FE8E9BBDD8}" type="pres">
      <dgm:prSet presAssocID="{D137F146-17A1-41BC-B815-2DC56A11987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6133801-C674-459C-A471-3CEA8578D83F}" type="presOf" srcId="{BF3AFB43-265B-405F-885E-DAE4CBEE1426}" destId="{68A09662-8963-49B0-9A17-5177136AAA8C}" srcOrd="0" destOrd="0" presId="urn:microsoft.com/office/officeart/2005/8/layout/vList2"/>
    <dgm:cxn modelId="{8F7A990C-4370-40ED-A3A5-52E30DF65783}" type="presOf" srcId="{766DF3BA-3B7F-4966-A3A9-9B260D425ABF}" destId="{36EA95AB-9A7C-4252-9148-0FB0A57F1781}" srcOrd="0" destOrd="1" presId="urn:microsoft.com/office/officeart/2005/8/layout/vList2"/>
    <dgm:cxn modelId="{F0B6AB25-105A-47C5-943C-9B37456F81B4}" srcId="{893D5790-E30E-4B17-AC2B-49D79E6D6D39}" destId="{BF3AFB43-265B-405F-885E-DAE4CBEE1426}" srcOrd="0" destOrd="0" parTransId="{24D229B9-E538-4802-9B2E-8DAC302465E4}" sibTransId="{35954648-08E4-4F09-93B5-0A241BBD4F4F}"/>
    <dgm:cxn modelId="{02A06462-3914-47BB-B974-B2C71B7C2FBF}" type="presOf" srcId="{D137F146-17A1-41BC-B815-2DC56A119875}" destId="{719FB62F-D4FC-415B-98BC-5297B64DA59D}" srcOrd="0" destOrd="0" presId="urn:microsoft.com/office/officeart/2005/8/layout/vList2"/>
    <dgm:cxn modelId="{E682B064-8434-4F89-A850-FF85E041C457}" srcId="{D137F146-17A1-41BC-B815-2DC56A119875}" destId="{F592020E-0C3D-418E-9778-7F729F745D5D}" srcOrd="0" destOrd="0" parTransId="{83B95078-1168-4F14-AA14-2609CA223B62}" sibTransId="{D1F01FFC-0F46-4C30-A973-6BC7712041DB}"/>
    <dgm:cxn modelId="{B51DE147-57AA-46D0-B69B-61607F0056D3}" srcId="{893D5790-E30E-4B17-AC2B-49D79E6D6D39}" destId="{D137F146-17A1-41BC-B815-2DC56A119875}" srcOrd="1" destOrd="0" parTransId="{13C0CE6C-4985-43E6-B662-6663D0A56015}" sibTransId="{F4E39834-D13D-48ED-B39C-16CEFBF67483}"/>
    <dgm:cxn modelId="{EDA23985-6743-4D8E-BA22-155E15E10E9A}" type="presOf" srcId="{B6ADB6B1-E6DA-4504-9AAD-C6C1DF56BEFE}" destId="{2FF4D888-2B39-4329-826B-F7FE8E9BBDD8}" srcOrd="0" destOrd="1" presId="urn:microsoft.com/office/officeart/2005/8/layout/vList2"/>
    <dgm:cxn modelId="{1B75A68D-9590-4B5A-94E3-101C46D7D728}" srcId="{D137F146-17A1-41BC-B815-2DC56A119875}" destId="{B6ADB6B1-E6DA-4504-9AAD-C6C1DF56BEFE}" srcOrd="1" destOrd="0" parTransId="{303BAEE5-B033-4EB8-B28C-C6A799EFC23B}" sibTransId="{48EC9749-2945-4CB9-AA16-3F8CF8873471}"/>
    <dgm:cxn modelId="{567B8EA5-BCAE-4B9B-A159-DF50CE1F167A}" type="presOf" srcId="{640ED3DC-C90B-4E50-AD95-21C70D5944C7}" destId="{36EA95AB-9A7C-4252-9148-0FB0A57F1781}" srcOrd="0" destOrd="0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CF9F63CB-9844-4DEA-92CA-65916801CF56}" srcId="{BF3AFB43-265B-405F-885E-DAE4CBEE1426}" destId="{766DF3BA-3B7F-4966-A3A9-9B260D425ABF}" srcOrd="1" destOrd="0" parTransId="{562DA6D1-FBFE-48F9-A4DE-D3F6DA1B59D9}" sibTransId="{CB419D88-30ED-48A9-A88B-0E9B2FAB0761}"/>
    <dgm:cxn modelId="{A4BA71F8-291F-4613-9FD6-CA05AC6C1174}" type="presOf" srcId="{C1DA8892-F11B-46AF-B404-51F348652DC1}" destId="{36EA95AB-9A7C-4252-9148-0FB0A57F1781}" srcOrd="0" destOrd="2" presId="urn:microsoft.com/office/officeart/2005/8/layout/vList2"/>
    <dgm:cxn modelId="{40824BFA-4D11-4074-B6DE-439BCF11886C}" srcId="{BF3AFB43-265B-405F-885E-DAE4CBEE1426}" destId="{C1DA8892-F11B-46AF-B404-51F348652DC1}" srcOrd="2" destOrd="0" parTransId="{4CA7A4BB-0DB8-468F-9293-3CD5C14769E4}" sibTransId="{63F83579-AD91-4D21-B50F-CCFDBAB6133B}"/>
    <dgm:cxn modelId="{683B25FE-FA97-4772-A6FF-634BC99D015C}" srcId="{BF3AFB43-265B-405F-885E-DAE4CBEE1426}" destId="{640ED3DC-C90B-4E50-AD95-21C70D5944C7}" srcOrd="0" destOrd="0" parTransId="{2D1F6672-8CCF-46F3-A1F0-E2CF8FABD0DA}" sibTransId="{399172C5-38C8-4DF5-BD84-EBFD53A39A77}"/>
    <dgm:cxn modelId="{CD26F6FF-422C-4D4F-8F20-36F8061B2B08}" type="presOf" srcId="{F592020E-0C3D-418E-9778-7F729F745D5D}" destId="{2FF4D888-2B39-4329-826B-F7FE8E9BBDD8}" srcOrd="0" destOrd="0" presId="urn:microsoft.com/office/officeart/2005/8/layout/vList2"/>
    <dgm:cxn modelId="{71607BF8-C7DF-4F47-AE3A-13BDD44281E4}" type="presParOf" srcId="{3136B1E7-D523-4218-B62E-22F05DBD4399}" destId="{68A09662-8963-49B0-9A17-5177136AAA8C}" srcOrd="0" destOrd="0" presId="urn:microsoft.com/office/officeart/2005/8/layout/vList2"/>
    <dgm:cxn modelId="{0B0A2CFC-EF77-4B35-A36C-65DD2CF8F92C}" type="presParOf" srcId="{3136B1E7-D523-4218-B62E-22F05DBD4399}" destId="{36EA95AB-9A7C-4252-9148-0FB0A57F1781}" srcOrd="1" destOrd="0" presId="urn:microsoft.com/office/officeart/2005/8/layout/vList2"/>
    <dgm:cxn modelId="{240B3A48-A138-4102-BDFA-0CC0EE0B8906}" type="presParOf" srcId="{3136B1E7-D523-4218-B62E-22F05DBD4399}" destId="{719FB62F-D4FC-415B-98BC-5297B64DA59D}" srcOrd="2" destOrd="0" presId="urn:microsoft.com/office/officeart/2005/8/layout/vList2"/>
    <dgm:cxn modelId="{73BBF440-01A6-495B-A0BA-1F84227F670F}" type="presParOf" srcId="{3136B1E7-D523-4218-B62E-22F05DBD4399}" destId="{2FF4D888-2B39-4329-826B-F7FE8E9BBDD8}" srcOrd="3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AFB43-265B-405F-885E-DAE4CBEE1426}">
      <dgm:prSet/>
      <dgm:spPr>
        <a:solidFill>
          <a:srgbClr val="3F6B94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Know your flow</a:t>
          </a:r>
        </a:p>
      </dgm:t>
    </dgm:pt>
    <dgm:pt modelId="{24D229B9-E538-4802-9B2E-8DAC302465E4}" type="parTrans" cxnId="{F0B6AB25-105A-47C5-943C-9B37456F81B4}">
      <dgm:prSet/>
      <dgm:spPr/>
      <dgm:t>
        <a:bodyPr/>
        <a:lstStyle/>
        <a:p>
          <a:endParaRPr lang="en-US"/>
        </a:p>
      </dgm:t>
    </dgm:pt>
    <dgm:pt modelId="{35954648-08E4-4F09-93B5-0A241BBD4F4F}" type="sibTrans" cxnId="{F0B6AB25-105A-47C5-943C-9B37456F81B4}">
      <dgm:prSet/>
      <dgm:spPr/>
      <dgm:t>
        <a:bodyPr/>
        <a:lstStyle/>
        <a:p>
          <a:endParaRPr lang="en-US"/>
        </a:p>
      </dgm:t>
    </dgm:pt>
    <dgm:pt modelId="{766DF3BA-3B7F-4966-A3A9-9B260D425AB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Tell the story of each point</a:t>
          </a:r>
        </a:p>
      </dgm:t>
    </dgm:pt>
    <dgm:pt modelId="{562DA6D1-FBFE-48F9-A4DE-D3F6DA1B59D9}" type="parTrans" cxnId="{CF9F63CB-9844-4DEA-92CA-65916801CF56}">
      <dgm:prSet/>
      <dgm:spPr/>
      <dgm:t>
        <a:bodyPr/>
        <a:lstStyle/>
        <a:p>
          <a:endParaRPr lang="en-US"/>
        </a:p>
      </dgm:t>
    </dgm:pt>
    <dgm:pt modelId="{CB419D88-30ED-48A9-A88B-0E9B2FAB0761}" type="sibTrans" cxnId="{CF9F63CB-9844-4DEA-92CA-65916801CF56}">
      <dgm:prSet/>
      <dgm:spPr/>
      <dgm:t>
        <a:bodyPr/>
        <a:lstStyle/>
        <a:p>
          <a:endParaRPr lang="en-US"/>
        </a:p>
      </dgm:t>
    </dgm:pt>
    <dgm:pt modelId="{D137F146-17A1-41BC-B815-2DC56A119875}">
      <dgm:prSet/>
      <dgm:spPr>
        <a:solidFill>
          <a:srgbClr val="3F6B94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Practice with your friends</a:t>
          </a:r>
        </a:p>
      </dgm:t>
    </dgm:pt>
    <dgm:pt modelId="{13C0CE6C-4985-43E6-B662-6663D0A56015}" type="parTrans" cxnId="{B51DE147-57AA-46D0-B69B-61607F0056D3}">
      <dgm:prSet/>
      <dgm:spPr/>
      <dgm:t>
        <a:bodyPr/>
        <a:lstStyle/>
        <a:p>
          <a:endParaRPr lang="en-US"/>
        </a:p>
      </dgm:t>
    </dgm:pt>
    <dgm:pt modelId="{F4E39834-D13D-48ED-B39C-16CEFBF67483}" type="sibTrans" cxnId="{B51DE147-57AA-46D0-B69B-61607F0056D3}">
      <dgm:prSet/>
      <dgm:spPr/>
      <dgm:t>
        <a:bodyPr/>
        <a:lstStyle/>
        <a:p>
          <a:endParaRPr lang="en-US"/>
        </a:p>
      </dgm:t>
    </dgm:pt>
    <dgm:pt modelId="{F592020E-0C3D-418E-9778-7F729F745D5D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Get comfortable</a:t>
          </a:r>
        </a:p>
      </dgm:t>
    </dgm:pt>
    <dgm:pt modelId="{83B95078-1168-4F14-AA14-2609CA223B62}" type="parTrans" cxnId="{E682B064-8434-4F89-A850-FF85E041C457}">
      <dgm:prSet/>
      <dgm:spPr/>
      <dgm:t>
        <a:bodyPr/>
        <a:lstStyle/>
        <a:p>
          <a:endParaRPr lang="en-US"/>
        </a:p>
      </dgm:t>
    </dgm:pt>
    <dgm:pt modelId="{D1F01FFC-0F46-4C30-A973-6BC7712041DB}" type="sibTrans" cxnId="{E682B064-8434-4F89-A850-FF85E041C457}">
      <dgm:prSet/>
      <dgm:spPr/>
      <dgm:t>
        <a:bodyPr/>
        <a:lstStyle/>
        <a:p>
          <a:endParaRPr lang="en-US"/>
        </a:p>
      </dgm:t>
    </dgm:pt>
    <dgm:pt modelId="{C1DA8892-F11B-46AF-B404-51F348652DC1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Do not memorize</a:t>
          </a:r>
          <a:b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A7A4BB-0DB8-468F-9293-3CD5C14769E4}" type="parTrans" cxnId="{40824BFA-4D11-4074-B6DE-439BCF11886C}">
      <dgm:prSet/>
      <dgm:spPr/>
      <dgm:t>
        <a:bodyPr/>
        <a:lstStyle/>
        <a:p>
          <a:endParaRPr lang="en-US"/>
        </a:p>
      </dgm:t>
    </dgm:pt>
    <dgm:pt modelId="{63F83579-AD91-4D21-B50F-CCFDBAB6133B}" type="sibTrans" cxnId="{40824BFA-4D11-4074-B6DE-439BCF11886C}">
      <dgm:prSet/>
      <dgm:spPr/>
      <dgm:t>
        <a:bodyPr/>
        <a:lstStyle/>
        <a:p>
          <a:endParaRPr lang="en-US"/>
        </a:p>
      </dgm:t>
    </dgm:pt>
    <dgm:pt modelId="{B6ADB6B1-E6DA-4504-9AAD-C6C1DF56BEFE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Have fun</a:t>
          </a:r>
        </a:p>
      </dgm:t>
    </dgm:pt>
    <dgm:pt modelId="{303BAEE5-B033-4EB8-B28C-C6A799EFC23B}" type="parTrans" cxnId="{1B75A68D-9590-4B5A-94E3-101C46D7D728}">
      <dgm:prSet/>
      <dgm:spPr/>
      <dgm:t>
        <a:bodyPr/>
        <a:lstStyle/>
        <a:p>
          <a:endParaRPr lang="en-US"/>
        </a:p>
      </dgm:t>
    </dgm:pt>
    <dgm:pt modelId="{48EC9749-2945-4CB9-AA16-3F8CF8873471}" type="sibTrans" cxnId="{1B75A68D-9590-4B5A-94E3-101C46D7D728}">
      <dgm:prSet/>
      <dgm:spPr/>
      <dgm:t>
        <a:bodyPr/>
        <a:lstStyle/>
        <a:p>
          <a:endParaRPr lang="en-US"/>
        </a:p>
      </dgm:t>
    </dgm:pt>
    <dgm:pt modelId="{640ED3DC-C90B-4E50-AD95-21C70D5944C7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Remember your key points</a:t>
          </a:r>
        </a:p>
      </dgm:t>
    </dgm:pt>
    <dgm:pt modelId="{2D1F6672-8CCF-46F3-A1F0-E2CF8FABD0DA}" type="parTrans" cxnId="{683B25FE-FA97-4772-A6FF-634BC99D015C}">
      <dgm:prSet/>
      <dgm:spPr/>
      <dgm:t>
        <a:bodyPr/>
        <a:lstStyle/>
        <a:p>
          <a:endParaRPr lang="en-US"/>
        </a:p>
      </dgm:t>
    </dgm:pt>
    <dgm:pt modelId="{399172C5-38C8-4DF5-BD84-EBFD53A39A77}" type="sibTrans" cxnId="{683B25FE-FA97-4772-A6FF-634BC99D015C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68A09662-8963-49B0-9A17-5177136AAA8C}" type="pres">
      <dgm:prSet presAssocID="{BF3AFB43-265B-405F-885E-DAE4CBEE1426}" presName="parentText" presStyleLbl="node1" presStyleIdx="0" presStyleCnt="2" custLinFactNeighborX="-4167">
        <dgm:presLayoutVars>
          <dgm:chMax val="0"/>
          <dgm:bulletEnabled val="1"/>
        </dgm:presLayoutVars>
      </dgm:prSet>
      <dgm:spPr/>
    </dgm:pt>
    <dgm:pt modelId="{36EA95AB-9A7C-4252-9148-0FB0A57F1781}" type="pres">
      <dgm:prSet presAssocID="{BF3AFB43-265B-405F-885E-DAE4CBEE1426}" presName="childText" presStyleLbl="revTx" presStyleIdx="0" presStyleCnt="2">
        <dgm:presLayoutVars>
          <dgm:bulletEnabled val="1"/>
        </dgm:presLayoutVars>
      </dgm:prSet>
      <dgm:spPr/>
    </dgm:pt>
    <dgm:pt modelId="{719FB62F-D4FC-415B-98BC-5297B64DA59D}" type="pres">
      <dgm:prSet presAssocID="{D137F146-17A1-41BC-B815-2DC56A1198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FF4D888-2B39-4329-826B-F7FE8E9BBDD8}" type="pres">
      <dgm:prSet presAssocID="{D137F146-17A1-41BC-B815-2DC56A11987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6133801-C674-459C-A471-3CEA8578D83F}" type="presOf" srcId="{BF3AFB43-265B-405F-885E-DAE4CBEE1426}" destId="{68A09662-8963-49B0-9A17-5177136AAA8C}" srcOrd="0" destOrd="0" presId="urn:microsoft.com/office/officeart/2005/8/layout/vList2"/>
    <dgm:cxn modelId="{8F7A990C-4370-40ED-A3A5-52E30DF65783}" type="presOf" srcId="{766DF3BA-3B7F-4966-A3A9-9B260D425ABF}" destId="{36EA95AB-9A7C-4252-9148-0FB0A57F1781}" srcOrd="0" destOrd="1" presId="urn:microsoft.com/office/officeart/2005/8/layout/vList2"/>
    <dgm:cxn modelId="{F0B6AB25-105A-47C5-943C-9B37456F81B4}" srcId="{893D5790-E30E-4B17-AC2B-49D79E6D6D39}" destId="{BF3AFB43-265B-405F-885E-DAE4CBEE1426}" srcOrd="0" destOrd="0" parTransId="{24D229B9-E538-4802-9B2E-8DAC302465E4}" sibTransId="{35954648-08E4-4F09-93B5-0A241BBD4F4F}"/>
    <dgm:cxn modelId="{02A06462-3914-47BB-B974-B2C71B7C2FBF}" type="presOf" srcId="{D137F146-17A1-41BC-B815-2DC56A119875}" destId="{719FB62F-D4FC-415B-98BC-5297B64DA59D}" srcOrd="0" destOrd="0" presId="urn:microsoft.com/office/officeart/2005/8/layout/vList2"/>
    <dgm:cxn modelId="{E682B064-8434-4F89-A850-FF85E041C457}" srcId="{D137F146-17A1-41BC-B815-2DC56A119875}" destId="{F592020E-0C3D-418E-9778-7F729F745D5D}" srcOrd="0" destOrd="0" parTransId="{83B95078-1168-4F14-AA14-2609CA223B62}" sibTransId="{D1F01FFC-0F46-4C30-A973-6BC7712041DB}"/>
    <dgm:cxn modelId="{B51DE147-57AA-46D0-B69B-61607F0056D3}" srcId="{893D5790-E30E-4B17-AC2B-49D79E6D6D39}" destId="{D137F146-17A1-41BC-B815-2DC56A119875}" srcOrd="1" destOrd="0" parTransId="{13C0CE6C-4985-43E6-B662-6663D0A56015}" sibTransId="{F4E39834-D13D-48ED-B39C-16CEFBF67483}"/>
    <dgm:cxn modelId="{EDA23985-6743-4D8E-BA22-155E15E10E9A}" type="presOf" srcId="{B6ADB6B1-E6DA-4504-9AAD-C6C1DF56BEFE}" destId="{2FF4D888-2B39-4329-826B-F7FE8E9BBDD8}" srcOrd="0" destOrd="1" presId="urn:microsoft.com/office/officeart/2005/8/layout/vList2"/>
    <dgm:cxn modelId="{1B75A68D-9590-4B5A-94E3-101C46D7D728}" srcId="{D137F146-17A1-41BC-B815-2DC56A119875}" destId="{B6ADB6B1-E6DA-4504-9AAD-C6C1DF56BEFE}" srcOrd="1" destOrd="0" parTransId="{303BAEE5-B033-4EB8-B28C-C6A799EFC23B}" sibTransId="{48EC9749-2945-4CB9-AA16-3F8CF8873471}"/>
    <dgm:cxn modelId="{567B8EA5-BCAE-4B9B-A159-DF50CE1F167A}" type="presOf" srcId="{640ED3DC-C90B-4E50-AD95-21C70D5944C7}" destId="{36EA95AB-9A7C-4252-9148-0FB0A57F1781}" srcOrd="0" destOrd="0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CF9F63CB-9844-4DEA-92CA-65916801CF56}" srcId="{BF3AFB43-265B-405F-885E-DAE4CBEE1426}" destId="{766DF3BA-3B7F-4966-A3A9-9B260D425ABF}" srcOrd="1" destOrd="0" parTransId="{562DA6D1-FBFE-48F9-A4DE-D3F6DA1B59D9}" sibTransId="{CB419D88-30ED-48A9-A88B-0E9B2FAB0761}"/>
    <dgm:cxn modelId="{A4BA71F8-291F-4613-9FD6-CA05AC6C1174}" type="presOf" srcId="{C1DA8892-F11B-46AF-B404-51F348652DC1}" destId="{36EA95AB-9A7C-4252-9148-0FB0A57F1781}" srcOrd="0" destOrd="2" presId="urn:microsoft.com/office/officeart/2005/8/layout/vList2"/>
    <dgm:cxn modelId="{40824BFA-4D11-4074-B6DE-439BCF11886C}" srcId="{BF3AFB43-265B-405F-885E-DAE4CBEE1426}" destId="{C1DA8892-F11B-46AF-B404-51F348652DC1}" srcOrd="2" destOrd="0" parTransId="{4CA7A4BB-0DB8-468F-9293-3CD5C14769E4}" sibTransId="{63F83579-AD91-4D21-B50F-CCFDBAB6133B}"/>
    <dgm:cxn modelId="{683B25FE-FA97-4772-A6FF-634BC99D015C}" srcId="{BF3AFB43-265B-405F-885E-DAE4CBEE1426}" destId="{640ED3DC-C90B-4E50-AD95-21C70D5944C7}" srcOrd="0" destOrd="0" parTransId="{2D1F6672-8CCF-46F3-A1F0-E2CF8FABD0DA}" sibTransId="{399172C5-38C8-4DF5-BD84-EBFD53A39A77}"/>
    <dgm:cxn modelId="{CD26F6FF-422C-4D4F-8F20-36F8061B2B08}" type="presOf" srcId="{F592020E-0C3D-418E-9778-7F729F745D5D}" destId="{2FF4D888-2B39-4329-826B-F7FE8E9BBDD8}" srcOrd="0" destOrd="0" presId="urn:microsoft.com/office/officeart/2005/8/layout/vList2"/>
    <dgm:cxn modelId="{71607BF8-C7DF-4F47-AE3A-13BDD44281E4}" type="presParOf" srcId="{3136B1E7-D523-4218-B62E-22F05DBD4399}" destId="{68A09662-8963-49B0-9A17-5177136AAA8C}" srcOrd="0" destOrd="0" presId="urn:microsoft.com/office/officeart/2005/8/layout/vList2"/>
    <dgm:cxn modelId="{0B0A2CFC-EF77-4B35-A36C-65DD2CF8F92C}" type="presParOf" srcId="{3136B1E7-D523-4218-B62E-22F05DBD4399}" destId="{36EA95AB-9A7C-4252-9148-0FB0A57F1781}" srcOrd="1" destOrd="0" presId="urn:microsoft.com/office/officeart/2005/8/layout/vList2"/>
    <dgm:cxn modelId="{240B3A48-A138-4102-BDFA-0CC0EE0B8906}" type="presParOf" srcId="{3136B1E7-D523-4218-B62E-22F05DBD4399}" destId="{719FB62F-D4FC-415B-98BC-5297B64DA59D}" srcOrd="2" destOrd="0" presId="urn:microsoft.com/office/officeart/2005/8/layout/vList2"/>
    <dgm:cxn modelId="{73BBF440-01A6-495B-A0BA-1F84227F670F}" type="presParOf" srcId="{3136B1E7-D523-4218-B62E-22F05DBD4399}" destId="{2FF4D888-2B39-4329-826B-F7FE8E9BBDD8}" srcOrd="3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AFB43-265B-405F-885E-DAE4CBEE142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/>
            </a:rPr>
            <a:t>Presentation Tips:</a:t>
          </a:r>
          <a:endParaRPr 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4D229B9-E538-4802-9B2E-8DAC302465E4}" type="parTrans" cxnId="{F0B6AB25-105A-47C5-943C-9B37456F81B4}">
      <dgm:prSet/>
      <dgm:spPr/>
      <dgm:t>
        <a:bodyPr/>
        <a:lstStyle/>
        <a:p>
          <a:endParaRPr lang="en-US"/>
        </a:p>
      </dgm:t>
    </dgm:pt>
    <dgm:pt modelId="{35954648-08E4-4F09-93B5-0A241BBD4F4F}" type="sibTrans" cxnId="{F0B6AB25-105A-47C5-943C-9B37456F81B4}">
      <dgm:prSet/>
      <dgm:spPr/>
      <dgm:t>
        <a:bodyPr/>
        <a:lstStyle/>
        <a:p>
          <a:endParaRPr lang="en-US"/>
        </a:p>
      </dgm:t>
    </dgm:pt>
    <dgm:pt modelId="{D137F146-17A1-41BC-B815-2DC56A119875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2"/>
            </a:rPr>
            <a:t>iPhone reveal:</a:t>
          </a:r>
          <a:endParaRPr 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3C0CE6C-4985-43E6-B662-6663D0A56015}" type="parTrans" cxnId="{B51DE147-57AA-46D0-B69B-61607F0056D3}">
      <dgm:prSet/>
      <dgm:spPr/>
      <dgm:t>
        <a:bodyPr/>
        <a:lstStyle/>
        <a:p>
          <a:endParaRPr lang="en-US"/>
        </a:p>
      </dgm:t>
    </dgm:pt>
    <dgm:pt modelId="{F4E39834-D13D-48ED-B39C-16CEFBF67483}" type="sibTrans" cxnId="{B51DE147-57AA-46D0-B69B-61607F0056D3}">
      <dgm:prSet/>
      <dgm:spPr/>
      <dgm:t>
        <a:bodyPr/>
        <a:lstStyle/>
        <a:p>
          <a:endParaRPr lang="en-US"/>
        </a:p>
      </dgm:t>
    </dgm:pt>
    <dgm:pt modelId="{D9237F39-B3C0-48A3-8FD1-F0D6F6D6033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3"/>
            </a:rPr>
            <a:t>More tips:</a:t>
          </a:r>
          <a:endParaRPr 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37A596D-938A-41CE-83DC-F45DAC05CC6D}" type="parTrans" cxnId="{3D5D00DD-5A89-45EB-8E3D-561348F78FB7}">
      <dgm:prSet/>
      <dgm:spPr/>
      <dgm:t>
        <a:bodyPr/>
        <a:lstStyle/>
        <a:p>
          <a:endParaRPr lang="en-US"/>
        </a:p>
      </dgm:t>
    </dgm:pt>
    <dgm:pt modelId="{6CC8F7EF-D993-4A77-BA55-CACDF8660BAE}" type="sibTrans" cxnId="{3D5D00DD-5A89-45EB-8E3D-561348F78FB7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68A09662-8963-49B0-9A17-5177136AAA8C}" type="pres">
      <dgm:prSet presAssocID="{BF3AFB43-265B-405F-885E-DAE4CBEE1426}" presName="parentText" presStyleLbl="node1" presStyleIdx="0" presStyleCnt="3" custScaleY="63312" custLinFactY="-11353" custLinFactNeighborX="527" custLinFactNeighborY="-100000">
        <dgm:presLayoutVars>
          <dgm:chMax val="0"/>
          <dgm:bulletEnabled val="1"/>
        </dgm:presLayoutVars>
      </dgm:prSet>
      <dgm:spPr/>
    </dgm:pt>
    <dgm:pt modelId="{376BA1FB-7884-43E4-916C-9632A88AC9B2}" type="pres">
      <dgm:prSet presAssocID="{35954648-08E4-4F09-93B5-0A241BBD4F4F}" presName="spacer" presStyleCnt="0"/>
      <dgm:spPr/>
    </dgm:pt>
    <dgm:pt modelId="{719FB62F-D4FC-415B-98BC-5297B64DA59D}" type="pres">
      <dgm:prSet presAssocID="{D137F146-17A1-41BC-B815-2DC56A119875}" presName="parentText" presStyleLbl="node1" presStyleIdx="1" presStyleCnt="3" custScaleY="63312">
        <dgm:presLayoutVars>
          <dgm:chMax val="0"/>
          <dgm:bulletEnabled val="1"/>
        </dgm:presLayoutVars>
      </dgm:prSet>
      <dgm:spPr/>
    </dgm:pt>
    <dgm:pt modelId="{91E50B28-E121-48C1-996E-3A488A6E0D2C}" type="pres">
      <dgm:prSet presAssocID="{F4E39834-D13D-48ED-B39C-16CEFBF67483}" presName="spacer" presStyleCnt="0"/>
      <dgm:spPr/>
    </dgm:pt>
    <dgm:pt modelId="{E9ECCA4A-4ECF-4237-A4DF-017AD3AA7C2A}" type="pres">
      <dgm:prSet presAssocID="{D9237F39-B3C0-48A3-8FD1-F0D6F6D60331}" presName="parentText" presStyleLbl="node1" presStyleIdx="2" presStyleCnt="3" custScaleY="63312" custLinFactY="7985" custLinFactNeighborX="351" custLinFactNeighborY="100000">
        <dgm:presLayoutVars>
          <dgm:chMax val="0"/>
          <dgm:bulletEnabled val="1"/>
        </dgm:presLayoutVars>
      </dgm:prSet>
      <dgm:spPr/>
    </dgm:pt>
  </dgm:ptLst>
  <dgm:cxnLst>
    <dgm:cxn modelId="{36133801-C674-459C-A471-3CEA8578D83F}" type="presOf" srcId="{BF3AFB43-265B-405F-885E-DAE4CBEE1426}" destId="{68A09662-8963-49B0-9A17-5177136AAA8C}" srcOrd="0" destOrd="0" presId="urn:microsoft.com/office/officeart/2005/8/layout/vList2"/>
    <dgm:cxn modelId="{F0B6AB25-105A-47C5-943C-9B37456F81B4}" srcId="{893D5790-E30E-4B17-AC2B-49D79E6D6D39}" destId="{BF3AFB43-265B-405F-885E-DAE4CBEE1426}" srcOrd="0" destOrd="0" parTransId="{24D229B9-E538-4802-9B2E-8DAC302465E4}" sibTransId="{35954648-08E4-4F09-93B5-0A241BBD4F4F}"/>
    <dgm:cxn modelId="{02A06462-3914-47BB-B974-B2C71B7C2FBF}" type="presOf" srcId="{D137F146-17A1-41BC-B815-2DC56A119875}" destId="{719FB62F-D4FC-415B-98BC-5297B64DA59D}" srcOrd="0" destOrd="0" presId="urn:microsoft.com/office/officeart/2005/8/layout/vList2"/>
    <dgm:cxn modelId="{B51DE147-57AA-46D0-B69B-61607F0056D3}" srcId="{893D5790-E30E-4B17-AC2B-49D79E6D6D39}" destId="{D137F146-17A1-41BC-B815-2DC56A119875}" srcOrd="1" destOrd="0" parTransId="{13C0CE6C-4985-43E6-B662-6663D0A56015}" sibTransId="{F4E39834-D13D-48ED-B39C-16CEFBF67483}"/>
    <dgm:cxn modelId="{0B344C7D-D9D4-4869-A426-61036C271A06}" type="presOf" srcId="{D9237F39-B3C0-48A3-8FD1-F0D6F6D60331}" destId="{E9ECCA4A-4ECF-4237-A4DF-017AD3AA7C2A}" srcOrd="0" destOrd="0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3D5D00DD-5A89-45EB-8E3D-561348F78FB7}" srcId="{893D5790-E30E-4B17-AC2B-49D79E6D6D39}" destId="{D9237F39-B3C0-48A3-8FD1-F0D6F6D60331}" srcOrd="2" destOrd="0" parTransId="{D37A596D-938A-41CE-83DC-F45DAC05CC6D}" sibTransId="{6CC8F7EF-D993-4A77-BA55-CACDF8660BAE}"/>
    <dgm:cxn modelId="{71607BF8-C7DF-4F47-AE3A-13BDD44281E4}" type="presParOf" srcId="{3136B1E7-D523-4218-B62E-22F05DBD4399}" destId="{68A09662-8963-49B0-9A17-5177136AAA8C}" srcOrd="0" destOrd="0" presId="urn:microsoft.com/office/officeart/2005/8/layout/vList2"/>
    <dgm:cxn modelId="{99798F09-57E0-4763-B05D-829EBD08CC5C}" type="presParOf" srcId="{3136B1E7-D523-4218-B62E-22F05DBD4399}" destId="{376BA1FB-7884-43E4-916C-9632A88AC9B2}" srcOrd="1" destOrd="0" presId="urn:microsoft.com/office/officeart/2005/8/layout/vList2"/>
    <dgm:cxn modelId="{240B3A48-A138-4102-BDFA-0CC0EE0B8906}" type="presParOf" srcId="{3136B1E7-D523-4218-B62E-22F05DBD4399}" destId="{719FB62F-D4FC-415B-98BC-5297B64DA59D}" srcOrd="2" destOrd="0" presId="urn:microsoft.com/office/officeart/2005/8/layout/vList2"/>
    <dgm:cxn modelId="{0C42A5DF-8AE0-4DD3-A36C-A2341A3150F8}" type="presParOf" srcId="{3136B1E7-D523-4218-B62E-22F05DBD4399}" destId="{91E50B28-E121-48C1-996E-3A488A6E0D2C}" srcOrd="3" destOrd="0" presId="urn:microsoft.com/office/officeart/2005/8/layout/vList2"/>
    <dgm:cxn modelId="{0A72B503-FF04-4E50-A969-7CFBBF7AC616}" type="presParOf" srcId="{3136B1E7-D523-4218-B62E-22F05DBD4399}" destId="{E9ECCA4A-4ECF-4237-A4DF-017AD3AA7C2A}" srcOrd="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D4664-8673-4C5F-9486-03D79A7A0DCA}">
      <dgm:prSet/>
      <dgm:spPr>
        <a:solidFill>
          <a:srgbClr val="26262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Introduction / beginning</a:t>
          </a:r>
        </a:p>
      </dgm:t>
    </dgm:pt>
    <dgm:pt modelId="{A0BC5F6B-C472-4F42-B2BE-8A4A27570D54}" type="parTrans" cxnId="{1905C4F1-8E3C-488E-B330-F847C755CC7F}">
      <dgm:prSet/>
      <dgm:spPr/>
      <dgm:t>
        <a:bodyPr/>
        <a:lstStyle/>
        <a:p>
          <a:endParaRPr lang="en-US"/>
        </a:p>
      </dgm:t>
    </dgm:pt>
    <dgm:pt modelId="{939493E3-F101-4EF1-AE3D-54D646131E65}" type="sibTrans" cxnId="{1905C4F1-8E3C-488E-B330-F847C755CC7F}">
      <dgm:prSet/>
      <dgm:spPr/>
      <dgm:t>
        <a:bodyPr/>
        <a:lstStyle/>
        <a:p>
          <a:endParaRPr lang="en-US"/>
        </a:p>
      </dgm:t>
    </dgm:pt>
    <dgm:pt modelId="{A32B7858-CF06-404E-BA10-F421995340FE}">
      <dgm:prSet/>
      <dgm:spPr/>
      <dgm:t>
        <a:bodyPr/>
        <a:lstStyle/>
        <a:p>
          <a:r>
            <a:rPr lang="en-US" dirty="0"/>
            <a:t>Summarize what you will present</a:t>
          </a:r>
        </a:p>
      </dgm:t>
    </dgm:pt>
    <dgm:pt modelId="{24969EAB-1B99-4E78-A4CD-28FD7C195EFF}" type="parTrans" cxnId="{F9AE59E9-44ED-488C-916B-35A398C5C5D3}">
      <dgm:prSet/>
      <dgm:spPr/>
      <dgm:t>
        <a:bodyPr/>
        <a:lstStyle/>
        <a:p>
          <a:endParaRPr lang="en-US"/>
        </a:p>
      </dgm:t>
    </dgm:pt>
    <dgm:pt modelId="{F4A5E279-917F-4946-A25B-733D1C4AAEF4}" type="sibTrans" cxnId="{F9AE59E9-44ED-488C-916B-35A398C5C5D3}">
      <dgm:prSet/>
      <dgm:spPr/>
      <dgm:t>
        <a:bodyPr/>
        <a:lstStyle/>
        <a:p>
          <a:endParaRPr lang="en-US"/>
        </a:p>
      </dgm:t>
    </dgm:pt>
    <dgm:pt modelId="{68C48738-371A-40B4-9633-3F8F62600566}">
      <dgm:prSet/>
      <dgm:spPr>
        <a:noFill/>
      </dgm:spPr>
      <dgm:t>
        <a:bodyPr/>
        <a:lstStyle/>
        <a:p>
          <a:r>
            <a:rPr lang="en-US" b="1" dirty="0">
              <a:solidFill>
                <a:schemeClr val="bg1"/>
              </a:solidFill>
              <a:effectLst/>
            </a:rPr>
            <a:t> </a:t>
          </a:r>
        </a:p>
      </dgm:t>
    </dgm:pt>
    <dgm:pt modelId="{B2C5ECAC-2B4A-4B20-B26F-478B1CCE196C}" type="parTrans" cxnId="{301CEAE6-8784-486D-830C-2CF98901F29E}">
      <dgm:prSet/>
      <dgm:spPr/>
      <dgm:t>
        <a:bodyPr/>
        <a:lstStyle/>
        <a:p>
          <a:endParaRPr lang="en-US"/>
        </a:p>
      </dgm:t>
    </dgm:pt>
    <dgm:pt modelId="{C0C324FD-481D-42A6-9630-BCB59653E115}" type="sibTrans" cxnId="{301CEAE6-8784-486D-830C-2CF98901F29E}">
      <dgm:prSet/>
      <dgm:spPr/>
      <dgm:t>
        <a:bodyPr/>
        <a:lstStyle/>
        <a:p>
          <a:endParaRPr lang="en-US"/>
        </a:p>
      </dgm:t>
    </dgm:pt>
    <dgm:pt modelId="{8FA1618F-4826-43D7-917A-7E804D3F3E8B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Remember the important themes / ideas</a:t>
          </a:r>
          <a:endParaRPr lang="en-US" dirty="0">
            <a:solidFill>
              <a:schemeClr val="bg1"/>
            </a:solidFill>
          </a:endParaRPr>
        </a:p>
      </dgm:t>
    </dgm:pt>
    <dgm:pt modelId="{AE1B9141-EA73-4036-9BDA-AB7824B63724}" type="parTrans" cxnId="{2BB08C32-EA18-4E96-A33E-CB415F4D45C1}">
      <dgm:prSet/>
      <dgm:spPr/>
      <dgm:t>
        <a:bodyPr/>
        <a:lstStyle/>
        <a:p>
          <a:endParaRPr lang="en-US"/>
        </a:p>
      </dgm:t>
    </dgm:pt>
    <dgm:pt modelId="{B28A198C-B51B-4B14-A586-060459023458}" type="sibTrans" cxnId="{2BB08C32-EA18-4E96-A33E-CB415F4D45C1}">
      <dgm:prSet/>
      <dgm:spPr/>
      <dgm:t>
        <a:bodyPr/>
        <a:lstStyle/>
        <a:p>
          <a:endParaRPr lang="en-US"/>
        </a:p>
      </dgm:t>
    </dgm:pt>
    <dgm:pt modelId="{4A813D27-21ED-47AD-BE1A-CF2EC220994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Do not memorize each sentence!</a:t>
          </a:r>
        </a:p>
      </dgm:t>
    </dgm:pt>
    <dgm:pt modelId="{2986D5FB-10F7-47F8-909E-B2768510BA36}" type="parTrans" cxnId="{12547BC2-1A7B-4634-8D44-26C28C973D9E}">
      <dgm:prSet/>
      <dgm:spPr/>
      <dgm:t>
        <a:bodyPr/>
        <a:lstStyle/>
        <a:p>
          <a:endParaRPr lang="en-US"/>
        </a:p>
      </dgm:t>
    </dgm:pt>
    <dgm:pt modelId="{27FD6F29-5E5B-4E32-8C92-8F7A0AB90040}" type="sibTrans" cxnId="{12547BC2-1A7B-4634-8D44-26C28C973D9E}">
      <dgm:prSet/>
      <dgm:spPr/>
      <dgm:t>
        <a:bodyPr/>
        <a:lstStyle/>
        <a:p>
          <a:endParaRPr lang="en-US"/>
        </a:p>
      </dgm:t>
    </dgm:pt>
    <dgm:pt modelId="{2A7E2CC7-8145-440F-B695-D81B13A6F60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Paraphrase and tell a story</a:t>
          </a:r>
        </a:p>
      </dgm:t>
    </dgm:pt>
    <dgm:pt modelId="{4F2F7E46-CE58-495B-86E4-7979DABB3485}" type="parTrans" cxnId="{74F6486A-2B1D-4F38-8927-C413E2DA9DB9}">
      <dgm:prSet/>
      <dgm:spPr/>
      <dgm:t>
        <a:bodyPr/>
        <a:lstStyle/>
        <a:p>
          <a:endParaRPr lang="en-US"/>
        </a:p>
      </dgm:t>
    </dgm:pt>
    <dgm:pt modelId="{66B392B4-767E-406C-BF5A-30D82AAB6EC7}" type="sibTrans" cxnId="{74F6486A-2B1D-4F38-8927-C413E2DA9DB9}">
      <dgm:prSet/>
      <dgm:spPr/>
      <dgm:t>
        <a:bodyPr/>
        <a:lstStyle/>
        <a:p>
          <a:endParaRPr lang="en-US"/>
        </a:p>
      </dgm:t>
    </dgm:pt>
    <dgm:pt modelId="{A2C6E45A-BD11-42B7-B328-62B53B7A7AB0}">
      <dgm:prSet/>
      <dgm:spPr>
        <a:noFill/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 </a:t>
          </a:r>
        </a:p>
      </dgm:t>
    </dgm:pt>
    <dgm:pt modelId="{A71DB39D-434A-42B2-9887-458A0F96F7C6}" type="parTrans" cxnId="{341BC14F-DA6D-4C0F-94B8-A5930C674389}">
      <dgm:prSet/>
      <dgm:spPr/>
      <dgm:t>
        <a:bodyPr/>
        <a:lstStyle/>
        <a:p>
          <a:endParaRPr lang="en-US"/>
        </a:p>
      </dgm:t>
    </dgm:pt>
    <dgm:pt modelId="{8069DC47-6192-4722-AE77-EEEB197FDE8E}" type="sibTrans" cxnId="{341BC14F-DA6D-4C0F-94B8-A5930C674389}">
      <dgm:prSet/>
      <dgm:spPr/>
      <dgm:t>
        <a:bodyPr/>
        <a:lstStyle/>
        <a:p>
          <a:endParaRPr lang="en-US"/>
        </a:p>
      </dgm:t>
    </dgm:pt>
    <dgm:pt modelId="{6B43B63C-D1D1-48AB-9D3F-874153326D6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Summarize what the audience has learned</a:t>
          </a:r>
        </a:p>
      </dgm:t>
    </dgm:pt>
    <dgm:pt modelId="{2E9E9A88-B4F2-4F91-A6C9-2950EC47C619}" type="parTrans" cxnId="{638CEA3A-3134-4803-947C-1CBAA34FD1A7}">
      <dgm:prSet/>
      <dgm:spPr/>
      <dgm:t>
        <a:bodyPr/>
        <a:lstStyle/>
        <a:p>
          <a:endParaRPr lang="en-US"/>
        </a:p>
      </dgm:t>
    </dgm:pt>
    <dgm:pt modelId="{C3FA86A7-B638-45EA-931B-D425E6171D47}" type="sibTrans" cxnId="{638CEA3A-3134-4803-947C-1CBAA34FD1A7}">
      <dgm:prSet/>
      <dgm:spPr/>
      <dgm:t>
        <a:bodyPr/>
        <a:lstStyle/>
        <a:p>
          <a:endParaRPr lang="en-US"/>
        </a:p>
      </dgm:t>
    </dgm:pt>
    <dgm:pt modelId="{D018056B-5C32-430F-96E2-726184D33C3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Any next steps that you want the audience to take</a:t>
          </a:r>
        </a:p>
      </dgm:t>
    </dgm:pt>
    <dgm:pt modelId="{C7DAD05F-D47B-425B-9627-9B2324DB7013}" type="parTrans" cxnId="{8347661E-A50F-4D14-ACB0-8F24E99E3CF9}">
      <dgm:prSet/>
      <dgm:spPr/>
      <dgm:t>
        <a:bodyPr/>
        <a:lstStyle/>
        <a:p>
          <a:endParaRPr lang="en-US"/>
        </a:p>
      </dgm:t>
    </dgm:pt>
    <dgm:pt modelId="{9D3A05C0-8457-419C-9144-F7826B73EDD2}" type="sibTrans" cxnId="{8347661E-A50F-4D14-ACB0-8F24E99E3CF9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ABCA2875-1F1A-4957-9EE2-CBF13FD05B04}" type="pres">
      <dgm:prSet presAssocID="{86AD4664-8673-4C5F-9486-03D79A7A0D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CB4853-BCA2-4152-8E10-C74DBD46E8EB}" type="pres">
      <dgm:prSet presAssocID="{86AD4664-8673-4C5F-9486-03D79A7A0DCA}" presName="childText" presStyleLbl="revTx" presStyleIdx="0" presStyleCnt="3">
        <dgm:presLayoutVars>
          <dgm:bulletEnabled val="1"/>
        </dgm:presLayoutVars>
      </dgm:prSet>
      <dgm:spPr/>
    </dgm:pt>
    <dgm:pt modelId="{75A27A6D-F50A-4776-A184-D5DBA1AEC1D0}" type="pres">
      <dgm:prSet presAssocID="{68C48738-371A-40B4-9633-3F8F626005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AB54CC-90C4-4D2F-A6E6-54F7EBF72A77}" type="pres">
      <dgm:prSet presAssocID="{68C48738-371A-40B4-9633-3F8F62600566}" presName="childText" presStyleLbl="revTx" presStyleIdx="1" presStyleCnt="3">
        <dgm:presLayoutVars>
          <dgm:bulletEnabled val="1"/>
        </dgm:presLayoutVars>
      </dgm:prSet>
      <dgm:spPr/>
    </dgm:pt>
    <dgm:pt modelId="{B6DD491C-272D-4485-A804-F6AF5A103C07}" type="pres">
      <dgm:prSet presAssocID="{A2C6E45A-BD11-42B7-B328-62B53B7A7A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A699C3-0B18-4C80-ACCA-C2C276DCBF55}" type="pres">
      <dgm:prSet presAssocID="{A2C6E45A-BD11-42B7-B328-62B53B7A7AB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DFB5408-6342-42F7-AF0D-485B1ECEF5FB}" type="presOf" srcId="{6B43B63C-D1D1-48AB-9D3F-874153326D62}" destId="{EEA699C3-0B18-4C80-ACCA-C2C276DCBF55}" srcOrd="0" destOrd="0" presId="urn:microsoft.com/office/officeart/2005/8/layout/vList2"/>
    <dgm:cxn modelId="{31AA7F16-5BDD-4C8D-B8E3-8F8C9521DBC7}" type="presOf" srcId="{A32B7858-CF06-404E-BA10-F421995340FE}" destId="{31CB4853-BCA2-4152-8E10-C74DBD46E8EB}" srcOrd="0" destOrd="0" presId="urn:microsoft.com/office/officeart/2005/8/layout/vList2"/>
    <dgm:cxn modelId="{8347661E-A50F-4D14-ACB0-8F24E99E3CF9}" srcId="{A2C6E45A-BD11-42B7-B328-62B53B7A7AB0}" destId="{D018056B-5C32-430F-96E2-726184D33C33}" srcOrd="1" destOrd="0" parTransId="{C7DAD05F-D47B-425B-9627-9B2324DB7013}" sibTransId="{9D3A05C0-8457-419C-9144-F7826B73EDD2}"/>
    <dgm:cxn modelId="{B6FBA01E-C249-4401-A026-006C9A25FE59}" type="presOf" srcId="{4A813D27-21ED-47AD-BE1A-CF2EC220994C}" destId="{D4AB54CC-90C4-4D2F-A6E6-54F7EBF72A77}" srcOrd="0" destOrd="1" presId="urn:microsoft.com/office/officeart/2005/8/layout/vList2"/>
    <dgm:cxn modelId="{2BB08C32-EA18-4E96-A33E-CB415F4D45C1}" srcId="{68C48738-371A-40B4-9633-3F8F62600566}" destId="{8FA1618F-4826-43D7-917A-7E804D3F3E8B}" srcOrd="0" destOrd="0" parTransId="{AE1B9141-EA73-4036-9BDA-AB7824B63724}" sibTransId="{B28A198C-B51B-4B14-A586-060459023458}"/>
    <dgm:cxn modelId="{638CEA3A-3134-4803-947C-1CBAA34FD1A7}" srcId="{A2C6E45A-BD11-42B7-B328-62B53B7A7AB0}" destId="{6B43B63C-D1D1-48AB-9D3F-874153326D62}" srcOrd="0" destOrd="0" parTransId="{2E9E9A88-B4F2-4F91-A6C9-2950EC47C619}" sibTransId="{C3FA86A7-B638-45EA-931B-D425E6171D47}"/>
    <dgm:cxn modelId="{74F6486A-2B1D-4F38-8927-C413E2DA9DB9}" srcId="{68C48738-371A-40B4-9633-3F8F62600566}" destId="{2A7E2CC7-8145-440F-B695-D81B13A6F603}" srcOrd="2" destOrd="0" parTransId="{4F2F7E46-CE58-495B-86E4-7979DABB3485}" sibTransId="{66B392B4-767E-406C-BF5A-30D82AAB6EC7}"/>
    <dgm:cxn modelId="{341BC14F-DA6D-4C0F-94B8-A5930C674389}" srcId="{893D5790-E30E-4B17-AC2B-49D79E6D6D39}" destId="{A2C6E45A-BD11-42B7-B328-62B53B7A7AB0}" srcOrd="2" destOrd="0" parTransId="{A71DB39D-434A-42B2-9887-458A0F96F7C6}" sibTransId="{8069DC47-6192-4722-AE77-EEEB197FDE8E}"/>
    <dgm:cxn modelId="{98B3898A-1EF5-41D8-9CFF-DFADC16E64CF}" type="presOf" srcId="{8FA1618F-4826-43D7-917A-7E804D3F3E8B}" destId="{D4AB54CC-90C4-4D2F-A6E6-54F7EBF72A77}" srcOrd="0" destOrd="0" presId="urn:microsoft.com/office/officeart/2005/8/layout/vList2"/>
    <dgm:cxn modelId="{7C4CAF9A-46ED-4EDD-B254-733298312A22}" type="presOf" srcId="{D018056B-5C32-430F-96E2-726184D33C33}" destId="{EEA699C3-0B18-4C80-ACCA-C2C276DCBF55}" srcOrd="0" destOrd="1" presId="urn:microsoft.com/office/officeart/2005/8/layout/vList2"/>
    <dgm:cxn modelId="{3598AE9F-9D96-4E6F-8561-7B0C353C7D09}" type="presOf" srcId="{A2C6E45A-BD11-42B7-B328-62B53B7A7AB0}" destId="{B6DD491C-272D-4485-A804-F6AF5A103C07}" srcOrd="0" destOrd="0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922314C2-370F-4999-89B2-F5F0BB5C7F17}" type="presOf" srcId="{86AD4664-8673-4C5F-9486-03D79A7A0DCA}" destId="{ABCA2875-1F1A-4957-9EE2-CBF13FD05B04}" srcOrd="0" destOrd="0" presId="urn:microsoft.com/office/officeart/2005/8/layout/vList2"/>
    <dgm:cxn modelId="{12547BC2-1A7B-4634-8D44-26C28C973D9E}" srcId="{68C48738-371A-40B4-9633-3F8F62600566}" destId="{4A813D27-21ED-47AD-BE1A-CF2EC220994C}" srcOrd="1" destOrd="0" parTransId="{2986D5FB-10F7-47F8-909E-B2768510BA36}" sibTransId="{27FD6F29-5E5B-4E32-8C92-8F7A0AB90040}"/>
    <dgm:cxn modelId="{C11976D2-CAF2-4CFC-B2C8-C23000D0B159}" type="presOf" srcId="{68C48738-371A-40B4-9633-3F8F62600566}" destId="{75A27A6D-F50A-4776-A184-D5DBA1AEC1D0}" srcOrd="0" destOrd="0" presId="urn:microsoft.com/office/officeart/2005/8/layout/vList2"/>
    <dgm:cxn modelId="{301CEAE6-8784-486D-830C-2CF98901F29E}" srcId="{893D5790-E30E-4B17-AC2B-49D79E6D6D39}" destId="{68C48738-371A-40B4-9633-3F8F62600566}" srcOrd="1" destOrd="0" parTransId="{B2C5ECAC-2B4A-4B20-B26F-478B1CCE196C}" sibTransId="{C0C324FD-481D-42A6-9630-BCB59653E115}"/>
    <dgm:cxn modelId="{D40A0DE7-F8B3-4B05-8E28-46E178511896}" type="presOf" srcId="{2A7E2CC7-8145-440F-B695-D81B13A6F603}" destId="{D4AB54CC-90C4-4D2F-A6E6-54F7EBF72A77}" srcOrd="0" destOrd="2" presId="urn:microsoft.com/office/officeart/2005/8/layout/vList2"/>
    <dgm:cxn modelId="{F9AE59E9-44ED-488C-916B-35A398C5C5D3}" srcId="{86AD4664-8673-4C5F-9486-03D79A7A0DCA}" destId="{A32B7858-CF06-404E-BA10-F421995340FE}" srcOrd="0" destOrd="0" parTransId="{24969EAB-1B99-4E78-A4CD-28FD7C195EFF}" sibTransId="{F4A5E279-917F-4946-A25B-733D1C4AAEF4}"/>
    <dgm:cxn modelId="{1905C4F1-8E3C-488E-B330-F847C755CC7F}" srcId="{893D5790-E30E-4B17-AC2B-49D79E6D6D39}" destId="{86AD4664-8673-4C5F-9486-03D79A7A0DCA}" srcOrd="0" destOrd="0" parTransId="{A0BC5F6B-C472-4F42-B2BE-8A4A27570D54}" sibTransId="{939493E3-F101-4EF1-AE3D-54D646131E65}"/>
    <dgm:cxn modelId="{0BC481EC-6AC6-4209-9F52-6EDBF9974DC3}" type="presParOf" srcId="{3136B1E7-D523-4218-B62E-22F05DBD4399}" destId="{ABCA2875-1F1A-4957-9EE2-CBF13FD05B04}" srcOrd="0" destOrd="0" presId="urn:microsoft.com/office/officeart/2005/8/layout/vList2"/>
    <dgm:cxn modelId="{D399619A-0925-42D6-8836-4B5B8D029B34}" type="presParOf" srcId="{3136B1E7-D523-4218-B62E-22F05DBD4399}" destId="{31CB4853-BCA2-4152-8E10-C74DBD46E8EB}" srcOrd="1" destOrd="0" presId="urn:microsoft.com/office/officeart/2005/8/layout/vList2"/>
    <dgm:cxn modelId="{80BBD9EB-8293-4292-B7D9-D4FD005A8DA6}" type="presParOf" srcId="{3136B1E7-D523-4218-B62E-22F05DBD4399}" destId="{75A27A6D-F50A-4776-A184-D5DBA1AEC1D0}" srcOrd="2" destOrd="0" presId="urn:microsoft.com/office/officeart/2005/8/layout/vList2"/>
    <dgm:cxn modelId="{DDB43B8B-45A2-4221-B620-E9A1EE164ACC}" type="presParOf" srcId="{3136B1E7-D523-4218-B62E-22F05DBD4399}" destId="{D4AB54CC-90C4-4D2F-A6E6-54F7EBF72A77}" srcOrd="3" destOrd="0" presId="urn:microsoft.com/office/officeart/2005/8/layout/vList2"/>
    <dgm:cxn modelId="{0B7B30E3-7BBE-4983-972B-61F93658E061}" type="presParOf" srcId="{3136B1E7-D523-4218-B62E-22F05DBD4399}" destId="{B6DD491C-272D-4485-A804-F6AF5A103C07}" srcOrd="4" destOrd="0" presId="urn:microsoft.com/office/officeart/2005/8/layout/vList2"/>
    <dgm:cxn modelId="{799BF25F-1981-4E3B-9178-DF1E2BE13DB3}" type="presParOf" srcId="{3136B1E7-D523-4218-B62E-22F05DBD4399}" destId="{EEA699C3-0B18-4C80-ACCA-C2C276DCBF5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D4664-8673-4C5F-9486-03D79A7A0DCA}">
      <dgm:prSet/>
      <dgm:spPr>
        <a:solidFill>
          <a:srgbClr val="26262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Introduction / beginning</a:t>
          </a:r>
        </a:p>
      </dgm:t>
    </dgm:pt>
    <dgm:pt modelId="{A0BC5F6B-C472-4F42-B2BE-8A4A27570D54}" type="parTrans" cxnId="{1905C4F1-8E3C-488E-B330-F847C755CC7F}">
      <dgm:prSet/>
      <dgm:spPr/>
      <dgm:t>
        <a:bodyPr/>
        <a:lstStyle/>
        <a:p>
          <a:endParaRPr lang="en-US"/>
        </a:p>
      </dgm:t>
    </dgm:pt>
    <dgm:pt modelId="{939493E3-F101-4EF1-AE3D-54D646131E65}" type="sibTrans" cxnId="{1905C4F1-8E3C-488E-B330-F847C755CC7F}">
      <dgm:prSet/>
      <dgm:spPr/>
      <dgm:t>
        <a:bodyPr/>
        <a:lstStyle/>
        <a:p>
          <a:endParaRPr lang="en-US"/>
        </a:p>
      </dgm:t>
    </dgm:pt>
    <dgm:pt modelId="{A32B7858-CF06-404E-BA10-F421995340FE}">
      <dgm:prSet/>
      <dgm:spPr/>
      <dgm:t>
        <a:bodyPr/>
        <a:lstStyle/>
        <a:p>
          <a:r>
            <a:rPr lang="en-US" dirty="0"/>
            <a:t>Summarize what you will present</a:t>
          </a:r>
        </a:p>
      </dgm:t>
    </dgm:pt>
    <dgm:pt modelId="{24969EAB-1B99-4E78-A4CD-28FD7C195EFF}" type="parTrans" cxnId="{F9AE59E9-44ED-488C-916B-35A398C5C5D3}">
      <dgm:prSet/>
      <dgm:spPr/>
      <dgm:t>
        <a:bodyPr/>
        <a:lstStyle/>
        <a:p>
          <a:endParaRPr lang="en-US"/>
        </a:p>
      </dgm:t>
    </dgm:pt>
    <dgm:pt modelId="{F4A5E279-917F-4946-A25B-733D1C4AAEF4}" type="sibTrans" cxnId="{F9AE59E9-44ED-488C-916B-35A398C5C5D3}">
      <dgm:prSet/>
      <dgm:spPr/>
      <dgm:t>
        <a:bodyPr/>
        <a:lstStyle/>
        <a:p>
          <a:endParaRPr lang="en-US"/>
        </a:p>
      </dgm:t>
    </dgm:pt>
    <dgm:pt modelId="{68C48738-371A-40B4-9633-3F8F62600566}">
      <dgm:prSet/>
      <dgm:spPr>
        <a:solidFill>
          <a:srgbClr val="26262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Main points</a:t>
          </a:r>
        </a:p>
      </dgm:t>
    </dgm:pt>
    <dgm:pt modelId="{B2C5ECAC-2B4A-4B20-B26F-478B1CCE196C}" type="parTrans" cxnId="{301CEAE6-8784-486D-830C-2CF98901F29E}">
      <dgm:prSet/>
      <dgm:spPr/>
      <dgm:t>
        <a:bodyPr/>
        <a:lstStyle/>
        <a:p>
          <a:endParaRPr lang="en-US"/>
        </a:p>
      </dgm:t>
    </dgm:pt>
    <dgm:pt modelId="{C0C324FD-481D-42A6-9630-BCB59653E115}" type="sibTrans" cxnId="{301CEAE6-8784-486D-830C-2CF98901F29E}">
      <dgm:prSet/>
      <dgm:spPr/>
      <dgm:t>
        <a:bodyPr/>
        <a:lstStyle/>
        <a:p>
          <a:endParaRPr lang="en-US"/>
        </a:p>
      </dgm:t>
    </dgm:pt>
    <dgm:pt modelId="{8FA1618F-4826-43D7-917A-7E804D3F3E8B}">
      <dgm:prSet/>
      <dgm:spPr/>
      <dgm:t>
        <a:bodyPr/>
        <a:lstStyle/>
        <a:p>
          <a:r>
            <a:rPr lang="en-US" dirty="0"/>
            <a:t>Remember the important themes / ideas</a:t>
          </a:r>
        </a:p>
      </dgm:t>
    </dgm:pt>
    <dgm:pt modelId="{AE1B9141-EA73-4036-9BDA-AB7824B63724}" type="parTrans" cxnId="{2BB08C32-EA18-4E96-A33E-CB415F4D45C1}">
      <dgm:prSet/>
      <dgm:spPr/>
      <dgm:t>
        <a:bodyPr/>
        <a:lstStyle/>
        <a:p>
          <a:endParaRPr lang="en-US"/>
        </a:p>
      </dgm:t>
    </dgm:pt>
    <dgm:pt modelId="{B28A198C-B51B-4B14-A586-060459023458}" type="sibTrans" cxnId="{2BB08C32-EA18-4E96-A33E-CB415F4D45C1}">
      <dgm:prSet/>
      <dgm:spPr/>
      <dgm:t>
        <a:bodyPr/>
        <a:lstStyle/>
        <a:p>
          <a:endParaRPr lang="en-US"/>
        </a:p>
      </dgm:t>
    </dgm:pt>
    <dgm:pt modelId="{4A813D27-21ED-47AD-BE1A-CF2EC220994C}">
      <dgm:prSet/>
      <dgm:spPr/>
      <dgm:t>
        <a:bodyPr/>
        <a:lstStyle/>
        <a:p>
          <a:r>
            <a:rPr lang="en-US" dirty="0"/>
            <a:t>Do not memorize each sentence!</a:t>
          </a:r>
        </a:p>
      </dgm:t>
    </dgm:pt>
    <dgm:pt modelId="{2986D5FB-10F7-47F8-909E-B2768510BA36}" type="parTrans" cxnId="{12547BC2-1A7B-4634-8D44-26C28C973D9E}">
      <dgm:prSet/>
      <dgm:spPr/>
      <dgm:t>
        <a:bodyPr/>
        <a:lstStyle/>
        <a:p>
          <a:endParaRPr lang="en-US"/>
        </a:p>
      </dgm:t>
    </dgm:pt>
    <dgm:pt modelId="{27FD6F29-5E5B-4E32-8C92-8F7A0AB90040}" type="sibTrans" cxnId="{12547BC2-1A7B-4634-8D44-26C28C973D9E}">
      <dgm:prSet/>
      <dgm:spPr/>
      <dgm:t>
        <a:bodyPr/>
        <a:lstStyle/>
        <a:p>
          <a:endParaRPr lang="en-US"/>
        </a:p>
      </dgm:t>
    </dgm:pt>
    <dgm:pt modelId="{2A7E2CC7-8145-440F-B695-D81B13A6F603}">
      <dgm:prSet/>
      <dgm:spPr/>
      <dgm:t>
        <a:bodyPr/>
        <a:lstStyle/>
        <a:p>
          <a:r>
            <a:rPr lang="en-US" dirty="0"/>
            <a:t>Paraphrase and tell a story</a:t>
          </a:r>
        </a:p>
      </dgm:t>
    </dgm:pt>
    <dgm:pt modelId="{4F2F7E46-CE58-495B-86E4-7979DABB3485}" type="parTrans" cxnId="{74F6486A-2B1D-4F38-8927-C413E2DA9DB9}">
      <dgm:prSet/>
      <dgm:spPr/>
      <dgm:t>
        <a:bodyPr/>
        <a:lstStyle/>
        <a:p>
          <a:endParaRPr lang="en-US"/>
        </a:p>
      </dgm:t>
    </dgm:pt>
    <dgm:pt modelId="{66B392B4-767E-406C-BF5A-30D82AAB6EC7}" type="sibTrans" cxnId="{74F6486A-2B1D-4F38-8927-C413E2DA9DB9}">
      <dgm:prSet/>
      <dgm:spPr/>
      <dgm:t>
        <a:bodyPr/>
        <a:lstStyle/>
        <a:p>
          <a:endParaRPr lang="en-US"/>
        </a:p>
      </dgm:t>
    </dgm:pt>
    <dgm:pt modelId="{A2C6E45A-BD11-42B7-B328-62B53B7A7AB0}">
      <dgm:prSet/>
      <dgm:spPr>
        <a:noFill/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 </a:t>
          </a:r>
        </a:p>
      </dgm:t>
    </dgm:pt>
    <dgm:pt modelId="{A71DB39D-434A-42B2-9887-458A0F96F7C6}" type="parTrans" cxnId="{341BC14F-DA6D-4C0F-94B8-A5930C674389}">
      <dgm:prSet/>
      <dgm:spPr/>
      <dgm:t>
        <a:bodyPr/>
        <a:lstStyle/>
        <a:p>
          <a:endParaRPr lang="en-US"/>
        </a:p>
      </dgm:t>
    </dgm:pt>
    <dgm:pt modelId="{8069DC47-6192-4722-AE77-EEEB197FDE8E}" type="sibTrans" cxnId="{341BC14F-DA6D-4C0F-94B8-A5930C674389}">
      <dgm:prSet/>
      <dgm:spPr/>
      <dgm:t>
        <a:bodyPr/>
        <a:lstStyle/>
        <a:p>
          <a:endParaRPr lang="en-US"/>
        </a:p>
      </dgm:t>
    </dgm:pt>
    <dgm:pt modelId="{6B43B63C-D1D1-48AB-9D3F-874153326D6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Summarize what the audience has learned</a:t>
          </a:r>
        </a:p>
      </dgm:t>
    </dgm:pt>
    <dgm:pt modelId="{2E9E9A88-B4F2-4F91-A6C9-2950EC47C619}" type="parTrans" cxnId="{638CEA3A-3134-4803-947C-1CBAA34FD1A7}">
      <dgm:prSet/>
      <dgm:spPr/>
      <dgm:t>
        <a:bodyPr/>
        <a:lstStyle/>
        <a:p>
          <a:endParaRPr lang="en-US"/>
        </a:p>
      </dgm:t>
    </dgm:pt>
    <dgm:pt modelId="{C3FA86A7-B638-45EA-931B-D425E6171D47}" type="sibTrans" cxnId="{638CEA3A-3134-4803-947C-1CBAA34FD1A7}">
      <dgm:prSet/>
      <dgm:spPr/>
      <dgm:t>
        <a:bodyPr/>
        <a:lstStyle/>
        <a:p>
          <a:endParaRPr lang="en-US"/>
        </a:p>
      </dgm:t>
    </dgm:pt>
    <dgm:pt modelId="{D018056B-5C32-430F-96E2-726184D33C3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Any next steps that you want the audience to take</a:t>
          </a:r>
        </a:p>
      </dgm:t>
    </dgm:pt>
    <dgm:pt modelId="{C7DAD05F-D47B-425B-9627-9B2324DB7013}" type="parTrans" cxnId="{8347661E-A50F-4D14-ACB0-8F24E99E3CF9}">
      <dgm:prSet/>
      <dgm:spPr/>
      <dgm:t>
        <a:bodyPr/>
        <a:lstStyle/>
        <a:p>
          <a:endParaRPr lang="en-US"/>
        </a:p>
      </dgm:t>
    </dgm:pt>
    <dgm:pt modelId="{9D3A05C0-8457-419C-9144-F7826B73EDD2}" type="sibTrans" cxnId="{8347661E-A50F-4D14-ACB0-8F24E99E3CF9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ABCA2875-1F1A-4957-9EE2-CBF13FD05B04}" type="pres">
      <dgm:prSet presAssocID="{86AD4664-8673-4C5F-9486-03D79A7A0D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CB4853-BCA2-4152-8E10-C74DBD46E8EB}" type="pres">
      <dgm:prSet presAssocID="{86AD4664-8673-4C5F-9486-03D79A7A0DCA}" presName="childText" presStyleLbl="revTx" presStyleIdx="0" presStyleCnt="3">
        <dgm:presLayoutVars>
          <dgm:bulletEnabled val="1"/>
        </dgm:presLayoutVars>
      </dgm:prSet>
      <dgm:spPr/>
    </dgm:pt>
    <dgm:pt modelId="{75A27A6D-F50A-4776-A184-D5DBA1AEC1D0}" type="pres">
      <dgm:prSet presAssocID="{68C48738-371A-40B4-9633-3F8F626005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AB54CC-90C4-4D2F-A6E6-54F7EBF72A77}" type="pres">
      <dgm:prSet presAssocID="{68C48738-371A-40B4-9633-3F8F62600566}" presName="childText" presStyleLbl="revTx" presStyleIdx="1" presStyleCnt="3">
        <dgm:presLayoutVars>
          <dgm:bulletEnabled val="1"/>
        </dgm:presLayoutVars>
      </dgm:prSet>
      <dgm:spPr/>
    </dgm:pt>
    <dgm:pt modelId="{B6DD491C-272D-4485-A804-F6AF5A103C07}" type="pres">
      <dgm:prSet presAssocID="{A2C6E45A-BD11-42B7-B328-62B53B7A7A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A699C3-0B18-4C80-ACCA-C2C276DCBF55}" type="pres">
      <dgm:prSet presAssocID="{A2C6E45A-BD11-42B7-B328-62B53B7A7AB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DFB5408-6342-42F7-AF0D-485B1ECEF5FB}" type="presOf" srcId="{6B43B63C-D1D1-48AB-9D3F-874153326D62}" destId="{EEA699C3-0B18-4C80-ACCA-C2C276DCBF55}" srcOrd="0" destOrd="0" presId="urn:microsoft.com/office/officeart/2005/8/layout/vList2"/>
    <dgm:cxn modelId="{31AA7F16-5BDD-4C8D-B8E3-8F8C9521DBC7}" type="presOf" srcId="{A32B7858-CF06-404E-BA10-F421995340FE}" destId="{31CB4853-BCA2-4152-8E10-C74DBD46E8EB}" srcOrd="0" destOrd="0" presId="urn:microsoft.com/office/officeart/2005/8/layout/vList2"/>
    <dgm:cxn modelId="{8347661E-A50F-4D14-ACB0-8F24E99E3CF9}" srcId="{A2C6E45A-BD11-42B7-B328-62B53B7A7AB0}" destId="{D018056B-5C32-430F-96E2-726184D33C33}" srcOrd="1" destOrd="0" parTransId="{C7DAD05F-D47B-425B-9627-9B2324DB7013}" sibTransId="{9D3A05C0-8457-419C-9144-F7826B73EDD2}"/>
    <dgm:cxn modelId="{B6FBA01E-C249-4401-A026-006C9A25FE59}" type="presOf" srcId="{4A813D27-21ED-47AD-BE1A-CF2EC220994C}" destId="{D4AB54CC-90C4-4D2F-A6E6-54F7EBF72A77}" srcOrd="0" destOrd="1" presId="urn:microsoft.com/office/officeart/2005/8/layout/vList2"/>
    <dgm:cxn modelId="{2BB08C32-EA18-4E96-A33E-CB415F4D45C1}" srcId="{68C48738-371A-40B4-9633-3F8F62600566}" destId="{8FA1618F-4826-43D7-917A-7E804D3F3E8B}" srcOrd="0" destOrd="0" parTransId="{AE1B9141-EA73-4036-9BDA-AB7824B63724}" sibTransId="{B28A198C-B51B-4B14-A586-060459023458}"/>
    <dgm:cxn modelId="{638CEA3A-3134-4803-947C-1CBAA34FD1A7}" srcId="{A2C6E45A-BD11-42B7-B328-62B53B7A7AB0}" destId="{6B43B63C-D1D1-48AB-9D3F-874153326D62}" srcOrd="0" destOrd="0" parTransId="{2E9E9A88-B4F2-4F91-A6C9-2950EC47C619}" sibTransId="{C3FA86A7-B638-45EA-931B-D425E6171D47}"/>
    <dgm:cxn modelId="{74F6486A-2B1D-4F38-8927-C413E2DA9DB9}" srcId="{68C48738-371A-40B4-9633-3F8F62600566}" destId="{2A7E2CC7-8145-440F-B695-D81B13A6F603}" srcOrd="2" destOrd="0" parTransId="{4F2F7E46-CE58-495B-86E4-7979DABB3485}" sibTransId="{66B392B4-767E-406C-BF5A-30D82AAB6EC7}"/>
    <dgm:cxn modelId="{341BC14F-DA6D-4C0F-94B8-A5930C674389}" srcId="{893D5790-E30E-4B17-AC2B-49D79E6D6D39}" destId="{A2C6E45A-BD11-42B7-B328-62B53B7A7AB0}" srcOrd="2" destOrd="0" parTransId="{A71DB39D-434A-42B2-9887-458A0F96F7C6}" sibTransId="{8069DC47-6192-4722-AE77-EEEB197FDE8E}"/>
    <dgm:cxn modelId="{98B3898A-1EF5-41D8-9CFF-DFADC16E64CF}" type="presOf" srcId="{8FA1618F-4826-43D7-917A-7E804D3F3E8B}" destId="{D4AB54CC-90C4-4D2F-A6E6-54F7EBF72A77}" srcOrd="0" destOrd="0" presId="urn:microsoft.com/office/officeart/2005/8/layout/vList2"/>
    <dgm:cxn modelId="{7C4CAF9A-46ED-4EDD-B254-733298312A22}" type="presOf" srcId="{D018056B-5C32-430F-96E2-726184D33C33}" destId="{EEA699C3-0B18-4C80-ACCA-C2C276DCBF55}" srcOrd="0" destOrd="1" presId="urn:microsoft.com/office/officeart/2005/8/layout/vList2"/>
    <dgm:cxn modelId="{3598AE9F-9D96-4E6F-8561-7B0C353C7D09}" type="presOf" srcId="{A2C6E45A-BD11-42B7-B328-62B53B7A7AB0}" destId="{B6DD491C-272D-4485-A804-F6AF5A103C07}" srcOrd="0" destOrd="0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922314C2-370F-4999-89B2-F5F0BB5C7F17}" type="presOf" srcId="{86AD4664-8673-4C5F-9486-03D79A7A0DCA}" destId="{ABCA2875-1F1A-4957-9EE2-CBF13FD05B04}" srcOrd="0" destOrd="0" presId="urn:microsoft.com/office/officeart/2005/8/layout/vList2"/>
    <dgm:cxn modelId="{12547BC2-1A7B-4634-8D44-26C28C973D9E}" srcId="{68C48738-371A-40B4-9633-3F8F62600566}" destId="{4A813D27-21ED-47AD-BE1A-CF2EC220994C}" srcOrd="1" destOrd="0" parTransId="{2986D5FB-10F7-47F8-909E-B2768510BA36}" sibTransId="{27FD6F29-5E5B-4E32-8C92-8F7A0AB90040}"/>
    <dgm:cxn modelId="{C11976D2-CAF2-4CFC-B2C8-C23000D0B159}" type="presOf" srcId="{68C48738-371A-40B4-9633-3F8F62600566}" destId="{75A27A6D-F50A-4776-A184-D5DBA1AEC1D0}" srcOrd="0" destOrd="0" presId="urn:microsoft.com/office/officeart/2005/8/layout/vList2"/>
    <dgm:cxn modelId="{301CEAE6-8784-486D-830C-2CF98901F29E}" srcId="{893D5790-E30E-4B17-AC2B-49D79E6D6D39}" destId="{68C48738-371A-40B4-9633-3F8F62600566}" srcOrd="1" destOrd="0" parTransId="{B2C5ECAC-2B4A-4B20-B26F-478B1CCE196C}" sibTransId="{C0C324FD-481D-42A6-9630-BCB59653E115}"/>
    <dgm:cxn modelId="{D40A0DE7-F8B3-4B05-8E28-46E178511896}" type="presOf" srcId="{2A7E2CC7-8145-440F-B695-D81B13A6F603}" destId="{D4AB54CC-90C4-4D2F-A6E6-54F7EBF72A77}" srcOrd="0" destOrd="2" presId="urn:microsoft.com/office/officeart/2005/8/layout/vList2"/>
    <dgm:cxn modelId="{F9AE59E9-44ED-488C-916B-35A398C5C5D3}" srcId="{86AD4664-8673-4C5F-9486-03D79A7A0DCA}" destId="{A32B7858-CF06-404E-BA10-F421995340FE}" srcOrd="0" destOrd="0" parTransId="{24969EAB-1B99-4E78-A4CD-28FD7C195EFF}" sibTransId="{F4A5E279-917F-4946-A25B-733D1C4AAEF4}"/>
    <dgm:cxn modelId="{1905C4F1-8E3C-488E-B330-F847C755CC7F}" srcId="{893D5790-E30E-4B17-AC2B-49D79E6D6D39}" destId="{86AD4664-8673-4C5F-9486-03D79A7A0DCA}" srcOrd="0" destOrd="0" parTransId="{A0BC5F6B-C472-4F42-B2BE-8A4A27570D54}" sibTransId="{939493E3-F101-4EF1-AE3D-54D646131E65}"/>
    <dgm:cxn modelId="{0BC481EC-6AC6-4209-9F52-6EDBF9974DC3}" type="presParOf" srcId="{3136B1E7-D523-4218-B62E-22F05DBD4399}" destId="{ABCA2875-1F1A-4957-9EE2-CBF13FD05B04}" srcOrd="0" destOrd="0" presId="urn:microsoft.com/office/officeart/2005/8/layout/vList2"/>
    <dgm:cxn modelId="{D399619A-0925-42D6-8836-4B5B8D029B34}" type="presParOf" srcId="{3136B1E7-D523-4218-B62E-22F05DBD4399}" destId="{31CB4853-BCA2-4152-8E10-C74DBD46E8EB}" srcOrd="1" destOrd="0" presId="urn:microsoft.com/office/officeart/2005/8/layout/vList2"/>
    <dgm:cxn modelId="{80BBD9EB-8293-4292-B7D9-D4FD005A8DA6}" type="presParOf" srcId="{3136B1E7-D523-4218-B62E-22F05DBD4399}" destId="{75A27A6D-F50A-4776-A184-D5DBA1AEC1D0}" srcOrd="2" destOrd="0" presId="urn:microsoft.com/office/officeart/2005/8/layout/vList2"/>
    <dgm:cxn modelId="{DDB43B8B-45A2-4221-B620-E9A1EE164ACC}" type="presParOf" srcId="{3136B1E7-D523-4218-B62E-22F05DBD4399}" destId="{D4AB54CC-90C4-4D2F-A6E6-54F7EBF72A77}" srcOrd="3" destOrd="0" presId="urn:microsoft.com/office/officeart/2005/8/layout/vList2"/>
    <dgm:cxn modelId="{0B7B30E3-7BBE-4983-972B-61F93658E061}" type="presParOf" srcId="{3136B1E7-D523-4218-B62E-22F05DBD4399}" destId="{B6DD491C-272D-4485-A804-F6AF5A103C07}" srcOrd="4" destOrd="0" presId="urn:microsoft.com/office/officeart/2005/8/layout/vList2"/>
    <dgm:cxn modelId="{799BF25F-1981-4E3B-9178-DF1E2BE13DB3}" type="presParOf" srcId="{3136B1E7-D523-4218-B62E-22F05DBD4399}" destId="{EEA699C3-0B18-4C80-ACCA-C2C276DCBF5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D4664-8673-4C5F-9486-03D79A7A0DCA}">
      <dgm:prSet/>
      <dgm:spPr>
        <a:solidFill>
          <a:srgbClr val="26262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Introduction / beginning</a:t>
          </a:r>
        </a:p>
      </dgm:t>
    </dgm:pt>
    <dgm:pt modelId="{A0BC5F6B-C472-4F42-B2BE-8A4A27570D54}" type="parTrans" cxnId="{1905C4F1-8E3C-488E-B330-F847C755CC7F}">
      <dgm:prSet/>
      <dgm:spPr/>
      <dgm:t>
        <a:bodyPr/>
        <a:lstStyle/>
        <a:p>
          <a:endParaRPr lang="en-US"/>
        </a:p>
      </dgm:t>
    </dgm:pt>
    <dgm:pt modelId="{939493E3-F101-4EF1-AE3D-54D646131E65}" type="sibTrans" cxnId="{1905C4F1-8E3C-488E-B330-F847C755CC7F}">
      <dgm:prSet/>
      <dgm:spPr/>
      <dgm:t>
        <a:bodyPr/>
        <a:lstStyle/>
        <a:p>
          <a:endParaRPr lang="en-US"/>
        </a:p>
      </dgm:t>
    </dgm:pt>
    <dgm:pt modelId="{A32B7858-CF06-404E-BA10-F421995340FE}">
      <dgm:prSet/>
      <dgm:spPr/>
      <dgm:t>
        <a:bodyPr/>
        <a:lstStyle/>
        <a:p>
          <a:r>
            <a:rPr lang="en-US" dirty="0"/>
            <a:t>Summarize what you will present</a:t>
          </a:r>
        </a:p>
      </dgm:t>
    </dgm:pt>
    <dgm:pt modelId="{24969EAB-1B99-4E78-A4CD-28FD7C195EFF}" type="parTrans" cxnId="{F9AE59E9-44ED-488C-916B-35A398C5C5D3}">
      <dgm:prSet/>
      <dgm:spPr/>
      <dgm:t>
        <a:bodyPr/>
        <a:lstStyle/>
        <a:p>
          <a:endParaRPr lang="en-US"/>
        </a:p>
      </dgm:t>
    </dgm:pt>
    <dgm:pt modelId="{F4A5E279-917F-4946-A25B-733D1C4AAEF4}" type="sibTrans" cxnId="{F9AE59E9-44ED-488C-916B-35A398C5C5D3}">
      <dgm:prSet/>
      <dgm:spPr/>
      <dgm:t>
        <a:bodyPr/>
        <a:lstStyle/>
        <a:p>
          <a:endParaRPr lang="en-US"/>
        </a:p>
      </dgm:t>
    </dgm:pt>
    <dgm:pt modelId="{68C48738-371A-40B4-9633-3F8F62600566}">
      <dgm:prSet/>
      <dgm:spPr>
        <a:solidFill>
          <a:srgbClr val="26262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Main points</a:t>
          </a:r>
        </a:p>
      </dgm:t>
    </dgm:pt>
    <dgm:pt modelId="{B2C5ECAC-2B4A-4B20-B26F-478B1CCE196C}" type="parTrans" cxnId="{301CEAE6-8784-486D-830C-2CF98901F29E}">
      <dgm:prSet/>
      <dgm:spPr/>
      <dgm:t>
        <a:bodyPr/>
        <a:lstStyle/>
        <a:p>
          <a:endParaRPr lang="en-US"/>
        </a:p>
      </dgm:t>
    </dgm:pt>
    <dgm:pt modelId="{C0C324FD-481D-42A6-9630-BCB59653E115}" type="sibTrans" cxnId="{301CEAE6-8784-486D-830C-2CF98901F29E}">
      <dgm:prSet/>
      <dgm:spPr/>
      <dgm:t>
        <a:bodyPr/>
        <a:lstStyle/>
        <a:p>
          <a:endParaRPr lang="en-US"/>
        </a:p>
      </dgm:t>
    </dgm:pt>
    <dgm:pt modelId="{8FA1618F-4826-43D7-917A-7E804D3F3E8B}">
      <dgm:prSet/>
      <dgm:spPr/>
      <dgm:t>
        <a:bodyPr/>
        <a:lstStyle/>
        <a:p>
          <a:r>
            <a:rPr lang="en-US" dirty="0"/>
            <a:t>Remember the important themes / ideas</a:t>
          </a:r>
        </a:p>
      </dgm:t>
    </dgm:pt>
    <dgm:pt modelId="{AE1B9141-EA73-4036-9BDA-AB7824B63724}" type="parTrans" cxnId="{2BB08C32-EA18-4E96-A33E-CB415F4D45C1}">
      <dgm:prSet/>
      <dgm:spPr/>
      <dgm:t>
        <a:bodyPr/>
        <a:lstStyle/>
        <a:p>
          <a:endParaRPr lang="en-US"/>
        </a:p>
      </dgm:t>
    </dgm:pt>
    <dgm:pt modelId="{B28A198C-B51B-4B14-A586-060459023458}" type="sibTrans" cxnId="{2BB08C32-EA18-4E96-A33E-CB415F4D45C1}">
      <dgm:prSet/>
      <dgm:spPr/>
      <dgm:t>
        <a:bodyPr/>
        <a:lstStyle/>
        <a:p>
          <a:endParaRPr lang="en-US"/>
        </a:p>
      </dgm:t>
    </dgm:pt>
    <dgm:pt modelId="{4A813D27-21ED-47AD-BE1A-CF2EC220994C}">
      <dgm:prSet/>
      <dgm:spPr/>
      <dgm:t>
        <a:bodyPr/>
        <a:lstStyle/>
        <a:p>
          <a:r>
            <a:rPr lang="en-US" dirty="0"/>
            <a:t>Do not memorize each sentence!</a:t>
          </a:r>
        </a:p>
      </dgm:t>
    </dgm:pt>
    <dgm:pt modelId="{2986D5FB-10F7-47F8-909E-B2768510BA36}" type="parTrans" cxnId="{12547BC2-1A7B-4634-8D44-26C28C973D9E}">
      <dgm:prSet/>
      <dgm:spPr/>
      <dgm:t>
        <a:bodyPr/>
        <a:lstStyle/>
        <a:p>
          <a:endParaRPr lang="en-US"/>
        </a:p>
      </dgm:t>
    </dgm:pt>
    <dgm:pt modelId="{27FD6F29-5E5B-4E32-8C92-8F7A0AB90040}" type="sibTrans" cxnId="{12547BC2-1A7B-4634-8D44-26C28C973D9E}">
      <dgm:prSet/>
      <dgm:spPr/>
      <dgm:t>
        <a:bodyPr/>
        <a:lstStyle/>
        <a:p>
          <a:endParaRPr lang="en-US"/>
        </a:p>
      </dgm:t>
    </dgm:pt>
    <dgm:pt modelId="{2A7E2CC7-8145-440F-B695-D81B13A6F603}">
      <dgm:prSet/>
      <dgm:spPr/>
      <dgm:t>
        <a:bodyPr/>
        <a:lstStyle/>
        <a:p>
          <a:r>
            <a:rPr lang="en-US" dirty="0"/>
            <a:t>Paraphrase and tell a story</a:t>
          </a:r>
        </a:p>
      </dgm:t>
    </dgm:pt>
    <dgm:pt modelId="{4F2F7E46-CE58-495B-86E4-7979DABB3485}" type="parTrans" cxnId="{74F6486A-2B1D-4F38-8927-C413E2DA9DB9}">
      <dgm:prSet/>
      <dgm:spPr/>
      <dgm:t>
        <a:bodyPr/>
        <a:lstStyle/>
        <a:p>
          <a:endParaRPr lang="en-US"/>
        </a:p>
      </dgm:t>
    </dgm:pt>
    <dgm:pt modelId="{66B392B4-767E-406C-BF5A-30D82AAB6EC7}" type="sibTrans" cxnId="{74F6486A-2B1D-4F38-8927-C413E2DA9DB9}">
      <dgm:prSet/>
      <dgm:spPr/>
      <dgm:t>
        <a:bodyPr/>
        <a:lstStyle/>
        <a:p>
          <a:endParaRPr lang="en-US"/>
        </a:p>
      </dgm:t>
    </dgm:pt>
    <dgm:pt modelId="{A2C6E45A-BD11-42B7-B328-62B53B7A7AB0}">
      <dgm:prSet/>
      <dgm:spPr>
        <a:solidFill>
          <a:srgbClr val="262626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Conclusion</a:t>
          </a:r>
          <a:endParaRPr lang="en-US" b="1" dirty="0">
            <a:solidFill>
              <a:schemeClr val="bg1"/>
            </a:solidFill>
          </a:endParaRPr>
        </a:p>
      </dgm:t>
    </dgm:pt>
    <dgm:pt modelId="{A71DB39D-434A-42B2-9887-458A0F96F7C6}" type="parTrans" cxnId="{341BC14F-DA6D-4C0F-94B8-A5930C674389}">
      <dgm:prSet/>
      <dgm:spPr/>
      <dgm:t>
        <a:bodyPr/>
        <a:lstStyle/>
        <a:p>
          <a:endParaRPr lang="en-US"/>
        </a:p>
      </dgm:t>
    </dgm:pt>
    <dgm:pt modelId="{8069DC47-6192-4722-AE77-EEEB197FDE8E}" type="sibTrans" cxnId="{341BC14F-DA6D-4C0F-94B8-A5930C674389}">
      <dgm:prSet/>
      <dgm:spPr/>
      <dgm:t>
        <a:bodyPr/>
        <a:lstStyle/>
        <a:p>
          <a:endParaRPr lang="en-US"/>
        </a:p>
      </dgm:t>
    </dgm:pt>
    <dgm:pt modelId="{6B43B63C-D1D1-48AB-9D3F-874153326D62}">
      <dgm:prSet/>
      <dgm:spPr/>
      <dgm:t>
        <a:bodyPr/>
        <a:lstStyle/>
        <a:p>
          <a:r>
            <a:rPr lang="en-US" dirty="0"/>
            <a:t>Summarize what the audience has learned</a:t>
          </a:r>
        </a:p>
      </dgm:t>
    </dgm:pt>
    <dgm:pt modelId="{2E9E9A88-B4F2-4F91-A6C9-2950EC47C619}" type="parTrans" cxnId="{638CEA3A-3134-4803-947C-1CBAA34FD1A7}">
      <dgm:prSet/>
      <dgm:spPr/>
      <dgm:t>
        <a:bodyPr/>
        <a:lstStyle/>
        <a:p>
          <a:endParaRPr lang="en-US"/>
        </a:p>
      </dgm:t>
    </dgm:pt>
    <dgm:pt modelId="{C3FA86A7-B638-45EA-931B-D425E6171D47}" type="sibTrans" cxnId="{638CEA3A-3134-4803-947C-1CBAA34FD1A7}">
      <dgm:prSet/>
      <dgm:spPr/>
      <dgm:t>
        <a:bodyPr/>
        <a:lstStyle/>
        <a:p>
          <a:endParaRPr lang="en-US"/>
        </a:p>
      </dgm:t>
    </dgm:pt>
    <dgm:pt modelId="{D018056B-5C32-430F-96E2-726184D33C33}">
      <dgm:prSet/>
      <dgm:spPr/>
      <dgm:t>
        <a:bodyPr/>
        <a:lstStyle/>
        <a:p>
          <a:r>
            <a:rPr lang="en-US" dirty="0"/>
            <a:t>Any next steps that you want the audience to take</a:t>
          </a:r>
        </a:p>
      </dgm:t>
    </dgm:pt>
    <dgm:pt modelId="{C7DAD05F-D47B-425B-9627-9B2324DB7013}" type="parTrans" cxnId="{8347661E-A50F-4D14-ACB0-8F24E99E3CF9}">
      <dgm:prSet/>
      <dgm:spPr/>
      <dgm:t>
        <a:bodyPr/>
        <a:lstStyle/>
        <a:p>
          <a:endParaRPr lang="en-US"/>
        </a:p>
      </dgm:t>
    </dgm:pt>
    <dgm:pt modelId="{9D3A05C0-8457-419C-9144-F7826B73EDD2}" type="sibTrans" cxnId="{8347661E-A50F-4D14-ACB0-8F24E99E3CF9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ABCA2875-1F1A-4957-9EE2-CBF13FD05B04}" type="pres">
      <dgm:prSet presAssocID="{86AD4664-8673-4C5F-9486-03D79A7A0D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CB4853-BCA2-4152-8E10-C74DBD46E8EB}" type="pres">
      <dgm:prSet presAssocID="{86AD4664-8673-4C5F-9486-03D79A7A0DCA}" presName="childText" presStyleLbl="revTx" presStyleIdx="0" presStyleCnt="3">
        <dgm:presLayoutVars>
          <dgm:bulletEnabled val="1"/>
        </dgm:presLayoutVars>
      </dgm:prSet>
      <dgm:spPr/>
    </dgm:pt>
    <dgm:pt modelId="{75A27A6D-F50A-4776-A184-D5DBA1AEC1D0}" type="pres">
      <dgm:prSet presAssocID="{68C48738-371A-40B4-9633-3F8F626005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AB54CC-90C4-4D2F-A6E6-54F7EBF72A77}" type="pres">
      <dgm:prSet presAssocID="{68C48738-371A-40B4-9633-3F8F62600566}" presName="childText" presStyleLbl="revTx" presStyleIdx="1" presStyleCnt="3">
        <dgm:presLayoutVars>
          <dgm:bulletEnabled val="1"/>
        </dgm:presLayoutVars>
      </dgm:prSet>
      <dgm:spPr/>
    </dgm:pt>
    <dgm:pt modelId="{B6DD491C-272D-4485-A804-F6AF5A103C07}" type="pres">
      <dgm:prSet presAssocID="{A2C6E45A-BD11-42B7-B328-62B53B7A7A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A699C3-0B18-4C80-ACCA-C2C276DCBF55}" type="pres">
      <dgm:prSet presAssocID="{A2C6E45A-BD11-42B7-B328-62B53B7A7AB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DFB5408-6342-42F7-AF0D-485B1ECEF5FB}" type="presOf" srcId="{6B43B63C-D1D1-48AB-9D3F-874153326D62}" destId="{EEA699C3-0B18-4C80-ACCA-C2C276DCBF55}" srcOrd="0" destOrd="0" presId="urn:microsoft.com/office/officeart/2005/8/layout/vList2"/>
    <dgm:cxn modelId="{31AA7F16-5BDD-4C8D-B8E3-8F8C9521DBC7}" type="presOf" srcId="{A32B7858-CF06-404E-BA10-F421995340FE}" destId="{31CB4853-BCA2-4152-8E10-C74DBD46E8EB}" srcOrd="0" destOrd="0" presId="urn:microsoft.com/office/officeart/2005/8/layout/vList2"/>
    <dgm:cxn modelId="{8347661E-A50F-4D14-ACB0-8F24E99E3CF9}" srcId="{A2C6E45A-BD11-42B7-B328-62B53B7A7AB0}" destId="{D018056B-5C32-430F-96E2-726184D33C33}" srcOrd="1" destOrd="0" parTransId="{C7DAD05F-D47B-425B-9627-9B2324DB7013}" sibTransId="{9D3A05C0-8457-419C-9144-F7826B73EDD2}"/>
    <dgm:cxn modelId="{B6FBA01E-C249-4401-A026-006C9A25FE59}" type="presOf" srcId="{4A813D27-21ED-47AD-BE1A-CF2EC220994C}" destId="{D4AB54CC-90C4-4D2F-A6E6-54F7EBF72A77}" srcOrd="0" destOrd="1" presId="urn:microsoft.com/office/officeart/2005/8/layout/vList2"/>
    <dgm:cxn modelId="{2BB08C32-EA18-4E96-A33E-CB415F4D45C1}" srcId="{68C48738-371A-40B4-9633-3F8F62600566}" destId="{8FA1618F-4826-43D7-917A-7E804D3F3E8B}" srcOrd="0" destOrd="0" parTransId="{AE1B9141-EA73-4036-9BDA-AB7824B63724}" sibTransId="{B28A198C-B51B-4B14-A586-060459023458}"/>
    <dgm:cxn modelId="{638CEA3A-3134-4803-947C-1CBAA34FD1A7}" srcId="{A2C6E45A-BD11-42B7-B328-62B53B7A7AB0}" destId="{6B43B63C-D1D1-48AB-9D3F-874153326D62}" srcOrd="0" destOrd="0" parTransId="{2E9E9A88-B4F2-4F91-A6C9-2950EC47C619}" sibTransId="{C3FA86A7-B638-45EA-931B-D425E6171D47}"/>
    <dgm:cxn modelId="{74F6486A-2B1D-4F38-8927-C413E2DA9DB9}" srcId="{68C48738-371A-40B4-9633-3F8F62600566}" destId="{2A7E2CC7-8145-440F-B695-D81B13A6F603}" srcOrd="2" destOrd="0" parTransId="{4F2F7E46-CE58-495B-86E4-7979DABB3485}" sibTransId="{66B392B4-767E-406C-BF5A-30D82AAB6EC7}"/>
    <dgm:cxn modelId="{341BC14F-DA6D-4C0F-94B8-A5930C674389}" srcId="{893D5790-E30E-4B17-AC2B-49D79E6D6D39}" destId="{A2C6E45A-BD11-42B7-B328-62B53B7A7AB0}" srcOrd="2" destOrd="0" parTransId="{A71DB39D-434A-42B2-9887-458A0F96F7C6}" sibTransId="{8069DC47-6192-4722-AE77-EEEB197FDE8E}"/>
    <dgm:cxn modelId="{98B3898A-1EF5-41D8-9CFF-DFADC16E64CF}" type="presOf" srcId="{8FA1618F-4826-43D7-917A-7E804D3F3E8B}" destId="{D4AB54CC-90C4-4D2F-A6E6-54F7EBF72A77}" srcOrd="0" destOrd="0" presId="urn:microsoft.com/office/officeart/2005/8/layout/vList2"/>
    <dgm:cxn modelId="{7C4CAF9A-46ED-4EDD-B254-733298312A22}" type="presOf" srcId="{D018056B-5C32-430F-96E2-726184D33C33}" destId="{EEA699C3-0B18-4C80-ACCA-C2C276DCBF55}" srcOrd="0" destOrd="1" presId="urn:microsoft.com/office/officeart/2005/8/layout/vList2"/>
    <dgm:cxn modelId="{3598AE9F-9D96-4E6F-8561-7B0C353C7D09}" type="presOf" srcId="{A2C6E45A-BD11-42B7-B328-62B53B7A7AB0}" destId="{B6DD491C-272D-4485-A804-F6AF5A103C07}" srcOrd="0" destOrd="0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922314C2-370F-4999-89B2-F5F0BB5C7F17}" type="presOf" srcId="{86AD4664-8673-4C5F-9486-03D79A7A0DCA}" destId="{ABCA2875-1F1A-4957-9EE2-CBF13FD05B04}" srcOrd="0" destOrd="0" presId="urn:microsoft.com/office/officeart/2005/8/layout/vList2"/>
    <dgm:cxn modelId="{12547BC2-1A7B-4634-8D44-26C28C973D9E}" srcId="{68C48738-371A-40B4-9633-3F8F62600566}" destId="{4A813D27-21ED-47AD-BE1A-CF2EC220994C}" srcOrd="1" destOrd="0" parTransId="{2986D5FB-10F7-47F8-909E-B2768510BA36}" sibTransId="{27FD6F29-5E5B-4E32-8C92-8F7A0AB90040}"/>
    <dgm:cxn modelId="{C11976D2-CAF2-4CFC-B2C8-C23000D0B159}" type="presOf" srcId="{68C48738-371A-40B4-9633-3F8F62600566}" destId="{75A27A6D-F50A-4776-A184-D5DBA1AEC1D0}" srcOrd="0" destOrd="0" presId="urn:microsoft.com/office/officeart/2005/8/layout/vList2"/>
    <dgm:cxn modelId="{301CEAE6-8784-486D-830C-2CF98901F29E}" srcId="{893D5790-E30E-4B17-AC2B-49D79E6D6D39}" destId="{68C48738-371A-40B4-9633-3F8F62600566}" srcOrd="1" destOrd="0" parTransId="{B2C5ECAC-2B4A-4B20-B26F-478B1CCE196C}" sibTransId="{C0C324FD-481D-42A6-9630-BCB59653E115}"/>
    <dgm:cxn modelId="{D40A0DE7-F8B3-4B05-8E28-46E178511896}" type="presOf" srcId="{2A7E2CC7-8145-440F-B695-D81B13A6F603}" destId="{D4AB54CC-90C4-4D2F-A6E6-54F7EBF72A77}" srcOrd="0" destOrd="2" presId="urn:microsoft.com/office/officeart/2005/8/layout/vList2"/>
    <dgm:cxn modelId="{F9AE59E9-44ED-488C-916B-35A398C5C5D3}" srcId="{86AD4664-8673-4C5F-9486-03D79A7A0DCA}" destId="{A32B7858-CF06-404E-BA10-F421995340FE}" srcOrd="0" destOrd="0" parTransId="{24969EAB-1B99-4E78-A4CD-28FD7C195EFF}" sibTransId="{F4A5E279-917F-4946-A25B-733D1C4AAEF4}"/>
    <dgm:cxn modelId="{1905C4F1-8E3C-488E-B330-F847C755CC7F}" srcId="{893D5790-E30E-4B17-AC2B-49D79E6D6D39}" destId="{86AD4664-8673-4C5F-9486-03D79A7A0DCA}" srcOrd="0" destOrd="0" parTransId="{A0BC5F6B-C472-4F42-B2BE-8A4A27570D54}" sibTransId="{939493E3-F101-4EF1-AE3D-54D646131E65}"/>
    <dgm:cxn modelId="{0BC481EC-6AC6-4209-9F52-6EDBF9974DC3}" type="presParOf" srcId="{3136B1E7-D523-4218-B62E-22F05DBD4399}" destId="{ABCA2875-1F1A-4957-9EE2-CBF13FD05B04}" srcOrd="0" destOrd="0" presId="urn:microsoft.com/office/officeart/2005/8/layout/vList2"/>
    <dgm:cxn modelId="{D399619A-0925-42D6-8836-4B5B8D029B34}" type="presParOf" srcId="{3136B1E7-D523-4218-B62E-22F05DBD4399}" destId="{31CB4853-BCA2-4152-8E10-C74DBD46E8EB}" srcOrd="1" destOrd="0" presId="urn:microsoft.com/office/officeart/2005/8/layout/vList2"/>
    <dgm:cxn modelId="{80BBD9EB-8293-4292-B7D9-D4FD005A8DA6}" type="presParOf" srcId="{3136B1E7-D523-4218-B62E-22F05DBD4399}" destId="{75A27A6D-F50A-4776-A184-D5DBA1AEC1D0}" srcOrd="2" destOrd="0" presId="urn:microsoft.com/office/officeart/2005/8/layout/vList2"/>
    <dgm:cxn modelId="{DDB43B8B-45A2-4221-B620-E9A1EE164ACC}" type="presParOf" srcId="{3136B1E7-D523-4218-B62E-22F05DBD4399}" destId="{D4AB54CC-90C4-4D2F-A6E6-54F7EBF72A77}" srcOrd="3" destOrd="0" presId="urn:microsoft.com/office/officeart/2005/8/layout/vList2"/>
    <dgm:cxn modelId="{0B7B30E3-7BBE-4983-972B-61F93658E061}" type="presParOf" srcId="{3136B1E7-D523-4218-B62E-22F05DBD4399}" destId="{B6DD491C-272D-4485-A804-F6AF5A103C07}" srcOrd="4" destOrd="0" presId="urn:microsoft.com/office/officeart/2005/8/layout/vList2"/>
    <dgm:cxn modelId="{799BF25F-1981-4E3B-9178-DF1E2BE13DB3}" type="presParOf" srcId="{3136B1E7-D523-4218-B62E-22F05DBD4399}" destId="{EEA699C3-0B18-4C80-ACCA-C2C276DCBF5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D4664-8673-4C5F-9486-03D79A7A0DCA}">
      <dgm:prSet/>
      <dgm:spPr>
        <a:solidFill>
          <a:srgbClr val="00B05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Choose a theme</a:t>
          </a:r>
        </a:p>
      </dgm:t>
    </dgm:pt>
    <dgm:pt modelId="{A0BC5F6B-C472-4F42-B2BE-8A4A27570D54}" type="parTrans" cxnId="{1905C4F1-8E3C-488E-B330-F847C755CC7F}">
      <dgm:prSet/>
      <dgm:spPr/>
      <dgm:t>
        <a:bodyPr/>
        <a:lstStyle/>
        <a:p>
          <a:endParaRPr lang="en-US"/>
        </a:p>
      </dgm:t>
    </dgm:pt>
    <dgm:pt modelId="{939493E3-F101-4EF1-AE3D-54D646131E65}" type="sibTrans" cxnId="{1905C4F1-8E3C-488E-B330-F847C755CC7F}">
      <dgm:prSet/>
      <dgm:spPr/>
      <dgm:t>
        <a:bodyPr/>
        <a:lstStyle/>
        <a:p>
          <a:endParaRPr lang="en-US"/>
        </a:p>
      </dgm:t>
    </dgm:pt>
    <dgm:pt modelId="{15BD6413-9C90-4121-BFCD-4321B5100A09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Clean, simple, non-distracting</a:t>
          </a:r>
        </a:p>
      </dgm:t>
    </dgm:pt>
    <dgm:pt modelId="{A8413CC1-A403-45DC-9340-D7F551510D3E}" type="parTrans" cxnId="{E2831513-7CC3-4EF8-B7E6-DA5C4ABA2A4B}">
      <dgm:prSet/>
      <dgm:spPr/>
      <dgm:t>
        <a:bodyPr/>
        <a:lstStyle/>
        <a:p>
          <a:endParaRPr lang="en-US"/>
        </a:p>
      </dgm:t>
    </dgm:pt>
    <dgm:pt modelId="{6DAD8F29-C725-4B4D-91FF-1263A7CE6055}" type="sibTrans" cxnId="{E2831513-7CC3-4EF8-B7E6-DA5C4ABA2A4B}">
      <dgm:prSet/>
      <dgm:spPr/>
      <dgm:t>
        <a:bodyPr/>
        <a:lstStyle/>
        <a:p>
          <a:endParaRPr lang="en-US"/>
        </a:p>
      </dgm:t>
    </dgm:pt>
    <dgm:pt modelId="{59274E9D-DD62-48D1-8489-E16D0ECEED2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Legible (readable) fonts</a:t>
          </a:r>
          <a:b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ED64F1E-FE4D-4A97-9AFE-8AE8D47ADB89}" type="parTrans" cxnId="{48BE6CE4-C1F2-49A2-9767-8010A254D141}">
      <dgm:prSet/>
      <dgm:spPr/>
      <dgm:t>
        <a:bodyPr/>
        <a:lstStyle/>
        <a:p>
          <a:endParaRPr lang="en-US"/>
        </a:p>
      </dgm:t>
    </dgm:pt>
    <dgm:pt modelId="{3C98D06D-76FF-4AD5-824D-DB3D7E44679C}" type="sibTrans" cxnId="{48BE6CE4-C1F2-49A2-9767-8010A254D141}">
      <dgm:prSet/>
      <dgm:spPr/>
      <dgm:t>
        <a:bodyPr/>
        <a:lstStyle/>
        <a:p>
          <a:endParaRPr lang="en-US"/>
        </a:p>
      </dgm:t>
    </dgm:pt>
    <dgm:pt modelId="{650FF5B5-19F9-46A3-872D-290963D85DFD}">
      <dgm:prSet/>
      <dgm:spPr>
        <a:noFill/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 </a:t>
          </a:r>
        </a:p>
      </dgm:t>
    </dgm:pt>
    <dgm:pt modelId="{434FAB93-8DF9-440B-9A10-FC8A0702C057}" type="parTrans" cxnId="{4FE895EA-5D56-4486-A5D7-F0BAC480E8ED}">
      <dgm:prSet/>
      <dgm:spPr/>
      <dgm:t>
        <a:bodyPr/>
        <a:lstStyle/>
        <a:p>
          <a:endParaRPr lang="en-US"/>
        </a:p>
      </dgm:t>
    </dgm:pt>
    <dgm:pt modelId="{59ED2FE0-35A3-424B-8FBF-43CB636792CB}" type="sibTrans" cxnId="{4FE895EA-5D56-4486-A5D7-F0BAC480E8ED}">
      <dgm:prSet/>
      <dgm:spPr/>
      <dgm:t>
        <a:bodyPr/>
        <a:lstStyle/>
        <a:p>
          <a:endParaRPr lang="en-US"/>
        </a:p>
      </dgm:t>
    </dgm:pt>
    <dgm:pt modelId="{1DE7301D-A2BE-4774-88FB-A8E53003B0E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Tell a story to supplement your visuals</a:t>
          </a:r>
        </a:p>
      </dgm:t>
    </dgm:pt>
    <dgm:pt modelId="{005A1816-CF61-4181-9299-77470D4C8208}" type="parTrans" cxnId="{229AD63D-DD43-44F2-A689-D5F908263154}">
      <dgm:prSet/>
      <dgm:spPr/>
      <dgm:t>
        <a:bodyPr/>
        <a:lstStyle/>
        <a:p>
          <a:endParaRPr lang="en-US"/>
        </a:p>
      </dgm:t>
    </dgm:pt>
    <dgm:pt modelId="{84BB20C4-3300-4EA4-8FFB-69D3D65643CB}" type="sibTrans" cxnId="{229AD63D-DD43-44F2-A689-D5F908263154}">
      <dgm:prSet/>
      <dgm:spPr/>
      <dgm:t>
        <a:bodyPr/>
        <a:lstStyle/>
        <a:p>
          <a:endParaRPr lang="en-US"/>
        </a:p>
      </dgm:t>
    </dgm:pt>
    <dgm:pt modelId="{0457C8A0-E418-4DE8-B811-3135DD4E025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text to highlight important things </a:t>
          </a:r>
        </a:p>
      </dgm:t>
    </dgm:pt>
    <dgm:pt modelId="{8F7FC988-DED7-45AD-A560-A5B5F5E1D600}" type="parTrans" cxnId="{38F3186C-9502-4E93-8A1E-52D7C322A84B}">
      <dgm:prSet/>
      <dgm:spPr/>
      <dgm:t>
        <a:bodyPr/>
        <a:lstStyle/>
        <a:p>
          <a:endParaRPr lang="en-US"/>
        </a:p>
      </dgm:t>
    </dgm:pt>
    <dgm:pt modelId="{270A5B0F-DB41-4A61-AE85-5E571D133684}" type="sibTrans" cxnId="{38F3186C-9502-4E93-8A1E-52D7C322A84B}">
      <dgm:prSet/>
      <dgm:spPr/>
      <dgm:t>
        <a:bodyPr/>
        <a:lstStyle/>
        <a:p>
          <a:endParaRPr lang="en-US"/>
        </a:p>
      </dgm:t>
    </dgm:pt>
    <dgm:pt modelId="{08E763DA-385B-4685-9D2D-5E8A2AABDB8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Visuals + stories + key words = message</a:t>
          </a:r>
        </a:p>
      </dgm:t>
    </dgm:pt>
    <dgm:pt modelId="{EE399459-35DC-4DF6-A253-9AC1835455B9}" type="parTrans" cxnId="{6EBF9FC0-43BD-44C6-BBB8-F91B4F618C4B}">
      <dgm:prSet/>
      <dgm:spPr/>
      <dgm:t>
        <a:bodyPr/>
        <a:lstStyle/>
        <a:p>
          <a:endParaRPr lang="en-US"/>
        </a:p>
      </dgm:t>
    </dgm:pt>
    <dgm:pt modelId="{9760A02F-1DDF-4EC5-A6E5-24CC55C34B4F}" type="sibTrans" cxnId="{6EBF9FC0-43BD-44C6-BBB8-F91B4F618C4B}">
      <dgm:prSet/>
      <dgm:spPr/>
      <dgm:t>
        <a:bodyPr/>
        <a:lstStyle/>
        <a:p>
          <a:endParaRPr lang="en-US"/>
        </a:p>
      </dgm:t>
    </dgm:pt>
    <dgm:pt modelId="{2B0489A7-F595-4078-8D26-D0B92E2D48F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images to illustrate your point</a:t>
          </a:r>
        </a:p>
      </dgm:t>
    </dgm:pt>
    <dgm:pt modelId="{2F1490A2-C1EB-4A0E-863D-6CEA1DE1DA5C}" type="parTrans" cxnId="{311E1EEE-D1D9-4A4E-8883-5B17428F5F0E}">
      <dgm:prSet/>
      <dgm:spPr/>
      <dgm:t>
        <a:bodyPr/>
        <a:lstStyle/>
        <a:p>
          <a:endParaRPr lang="en-US"/>
        </a:p>
      </dgm:t>
    </dgm:pt>
    <dgm:pt modelId="{B0274179-33E2-4349-A5CF-AC05B096814F}" type="sibTrans" cxnId="{311E1EEE-D1D9-4A4E-8883-5B17428F5F0E}">
      <dgm:prSet/>
      <dgm:spPr/>
      <dgm:t>
        <a:bodyPr/>
        <a:lstStyle/>
        <a:p>
          <a:endParaRPr lang="en-US"/>
        </a:p>
      </dgm:t>
    </dgm:pt>
    <dgm:pt modelId="{48ED08E8-F6A7-409D-81DB-01D63FADE7F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Less is more</a:t>
          </a:r>
        </a:p>
      </dgm:t>
    </dgm:pt>
    <dgm:pt modelId="{15AEAEBC-719E-4445-A69E-63303AC0A8BE}" type="parTrans" cxnId="{88A7D0C4-7D61-4DE0-AD9A-7AAE97C6104D}">
      <dgm:prSet/>
      <dgm:spPr/>
      <dgm:t>
        <a:bodyPr/>
        <a:lstStyle/>
        <a:p>
          <a:endParaRPr lang="en-US"/>
        </a:p>
      </dgm:t>
    </dgm:pt>
    <dgm:pt modelId="{1052A9D2-B061-4A78-9C34-E96735AD7162}" type="sibTrans" cxnId="{88A7D0C4-7D61-4DE0-AD9A-7AAE97C6104D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ABCA2875-1F1A-4957-9EE2-CBF13FD05B04}" type="pres">
      <dgm:prSet presAssocID="{86AD4664-8673-4C5F-9486-03D79A7A0D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CB4853-BCA2-4152-8E10-C74DBD46E8EB}" type="pres">
      <dgm:prSet presAssocID="{86AD4664-8673-4C5F-9486-03D79A7A0DCA}" presName="childText" presStyleLbl="revTx" presStyleIdx="0" presStyleCnt="2">
        <dgm:presLayoutVars>
          <dgm:bulletEnabled val="1"/>
        </dgm:presLayoutVars>
      </dgm:prSet>
      <dgm:spPr/>
    </dgm:pt>
    <dgm:pt modelId="{700E3063-24BD-4695-B5AC-F3A6CA2A9EE5}" type="pres">
      <dgm:prSet presAssocID="{650FF5B5-19F9-46A3-872D-290963D85D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C3B0F8-2581-4A62-8E0D-DD73A8DB0369}" type="pres">
      <dgm:prSet presAssocID="{650FF5B5-19F9-46A3-872D-290963D85DF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2831513-7CC3-4EF8-B7E6-DA5C4ABA2A4B}" srcId="{86AD4664-8673-4C5F-9486-03D79A7A0DCA}" destId="{15BD6413-9C90-4121-BFCD-4321B5100A09}" srcOrd="0" destOrd="0" parTransId="{A8413CC1-A403-45DC-9340-D7F551510D3E}" sibTransId="{6DAD8F29-C725-4B4D-91FF-1263A7CE6055}"/>
    <dgm:cxn modelId="{229AD63D-DD43-44F2-A689-D5F908263154}" srcId="{650FF5B5-19F9-46A3-872D-290963D85DFD}" destId="{1DE7301D-A2BE-4774-88FB-A8E53003B0E1}" srcOrd="2" destOrd="0" parTransId="{005A1816-CF61-4181-9299-77470D4C8208}" sibTransId="{84BB20C4-3300-4EA4-8FFB-69D3D65643CB}"/>
    <dgm:cxn modelId="{C6CC2147-8F42-4C80-9217-9E1CD07F76E0}" type="presOf" srcId="{15BD6413-9C90-4121-BFCD-4321B5100A09}" destId="{31CB4853-BCA2-4152-8E10-C74DBD46E8EB}" srcOrd="0" destOrd="0" presId="urn:microsoft.com/office/officeart/2005/8/layout/vList2"/>
    <dgm:cxn modelId="{38F3186C-9502-4E93-8A1E-52D7C322A84B}" srcId="{650FF5B5-19F9-46A3-872D-290963D85DFD}" destId="{0457C8A0-E418-4DE8-B811-3135DD4E0251}" srcOrd="3" destOrd="0" parTransId="{8F7FC988-DED7-45AD-A560-A5B5F5E1D600}" sibTransId="{270A5B0F-DB41-4A61-AE85-5E571D133684}"/>
    <dgm:cxn modelId="{CE149C4D-CEF5-44F1-BD7C-3A33E6E7B819}" type="presOf" srcId="{2B0489A7-F595-4078-8D26-D0B92E2D48F6}" destId="{B9C3B0F8-2581-4A62-8E0D-DD73A8DB0369}" srcOrd="0" destOrd="1" presId="urn:microsoft.com/office/officeart/2005/8/layout/vList2"/>
    <dgm:cxn modelId="{3683DC8F-9311-4D35-BC18-5FC2FC544E22}" type="presOf" srcId="{1DE7301D-A2BE-4774-88FB-A8E53003B0E1}" destId="{B9C3B0F8-2581-4A62-8E0D-DD73A8DB0369}" srcOrd="0" destOrd="2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61E1F8BE-E97B-4A12-8556-8BF2B6646634}" type="presOf" srcId="{08E763DA-385B-4685-9D2D-5E8A2AABDB83}" destId="{B9C3B0F8-2581-4A62-8E0D-DD73A8DB0369}" srcOrd="0" destOrd="4" presId="urn:microsoft.com/office/officeart/2005/8/layout/vList2"/>
    <dgm:cxn modelId="{6EBF9FC0-43BD-44C6-BBB8-F91B4F618C4B}" srcId="{650FF5B5-19F9-46A3-872D-290963D85DFD}" destId="{08E763DA-385B-4685-9D2D-5E8A2AABDB83}" srcOrd="4" destOrd="0" parTransId="{EE399459-35DC-4DF6-A253-9AC1835455B9}" sibTransId="{9760A02F-1DDF-4EC5-A6E5-24CC55C34B4F}"/>
    <dgm:cxn modelId="{13A49BC1-F242-4D37-93B6-679BCBDFFC17}" type="presOf" srcId="{48ED08E8-F6A7-409D-81DB-01D63FADE7FE}" destId="{B9C3B0F8-2581-4A62-8E0D-DD73A8DB0369}" srcOrd="0" destOrd="0" presId="urn:microsoft.com/office/officeart/2005/8/layout/vList2"/>
    <dgm:cxn modelId="{922314C2-370F-4999-89B2-F5F0BB5C7F17}" type="presOf" srcId="{86AD4664-8673-4C5F-9486-03D79A7A0DCA}" destId="{ABCA2875-1F1A-4957-9EE2-CBF13FD05B04}" srcOrd="0" destOrd="0" presId="urn:microsoft.com/office/officeart/2005/8/layout/vList2"/>
    <dgm:cxn modelId="{88A7D0C4-7D61-4DE0-AD9A-7AAE97C6104D}" srcId="{650FF5B5-19F9-46A3-872D-290963D85DFD}" destId="{48ED08E8-F6A7-409D-81DB-01D63FADE7FE}" srcOrd="0" destOrd="0" parTransId="{15AEAEBC-719E-4445-A69E-63303AC0A8BE}" sibTransId="{1052A9D2-B061-4A78-9C34-E96735AD7162}"/>
    <dgm:cxn modelId="{BC4706CD-FACD-4E5B-8086-624CC2EED178}" type="presOf" srcId="{650FF5B5-19F9-46A3-872D-290963D85DFD}" destId="{700E3063-24BD-4695-B5AC-F3A6CA2A9EE5}" srcOrd="0" destOrd="0" presId="urn:microsoft.com/office/officeart/2005/8/layout/vList2"/>
    <dgm:cxn modelId="{48BE6CE4-C1F2-49A2-9767-8010A254D141}" srcId="{86AD4664-8673-4C5F-9486-03D79A7A0DCA}" destId="{59274E9D-DD62-48D1-8489-E16D0ECEED2F}" srcOrd="1" destOrd="0" parTransId="{1ED64F1E-FE4D-4A97-9AFE-8AE8D47ADB89}" sibTransId="{3C98D06D-76FF-4AD5-824D-DB3D7E44679C}"/>
    <dgm:cxn modelId="{4FE895EA-5D56-4486-A5D7-F0BAC480E8ED}" srcId="{893D5790-E30E-4B17-AC2B-49D79E6D6D39}" destId="{650FF5B5-19F9-46A3-872D-290963D85DFD}" srcOrd="1" destOrd="0" parTransId="{434FAB93-8DF9-440B-9A10-FC8A0702C057}" sibTransId="{59ED2FE0-35A3-424B-8FBF-43CB636792CB}"/>
    <dgm:cxn modelId="{311E1EEE-D1D9-4A4E-8883-5B17428F5F0E}" srcId="{650FF5B5-19F9-46A3-872D-290963D85DFD}" destId="{2B0489A7-F595-4078-8D26-D0B92E2D48F6}" srcOrd="1" destOrd="0" parTransId="{2F1490A2-C1EB-4A0E-863D-6CEA1DE1DA5C}" sibTransId="{B0274179-33E2-4349-A5CF-AC05B096814F}"/>
    <dgm:cxn modelId="{1905C4F1-8E3C-488E-B330-F847C755CC7F}" srcId="{893D5790-E30E-4B17-AC2B-49D79E6D6D39}" destId="{86AD4664-8673-4C5F-9486-03D79A7A0DCA}" srcOrd="0" destOrd="0" parTransId="{A0BC5F6B-C472-4F42-B2BE-8A4A27570D54}" sibTransId="{939493E3-F101-4EF1-AE3D-54D646131E65}"/>
    <dgm:cxn modelId="{0D3D04F4-BEF1-4E4D-99EA-470196000778}" type="presOf" srcId="{0457C8A0-E418-4DE8-B811-3135DD4E0251}" destId="{B9C3B0F8-2581-4A62-8E0D-DD73A8DB0369}" srcOrd="0" destOrd="3" presId="urn:microsoft.com/office/officeart/2005/8/layout/vList2"/>
    <dgm:cxn modelId="{0EE4B9FF-C57D-40C8-B8C5-7230B819F810}" type="presOf" srcId="{59274E9D-DD62-48D1-8489-E16D0ECEED2F}" destId="{31CB4853-BCA2-4152-8E10-C74DBD46E8EB}" srcOrd="0" destOrd="1" presId="urn:microsoft.com/office/officeart/2005/8/layout/vList2"/>
    <dgm:cxn modelId="{0BC481EC-6AC6-4209-9F52-6EDBF9974DC3}" type="presParOf" srcId="{3136B1E7-D523-4218-B62E-22F05DBD4399}" destId="{ABCA2875-1F1A-4957-9EE2-CBF13FD05B04}" srcOrd="0" destOrd="0" presId="urn:microsoft.com/office/officeart/2005/8/layout/vList2"/>
    <dgm:cxn modelId="{D399619A-0925-42D6-8836-4B5B8D029B34}" type="presParOf" srcId="{3136B1E7-D523-4218-B62E-22F05DBD4399}" destId="{31CB4853-BCA2-4152-8E10-C74DBD46E8EB}" srcOrd="1" destOrd="0" presId="urn:microsoft.com/office/officeart/2005/8/layout/vList2"/>
    <dgm:cxn modelId="{74A323B6-890B-4F52-8F0E-E6316AFF8A7F}" type="presParOf" srcId="{3136B1E7-D523-4218-B62E-22F05DBD4399}" destId="{700E3063-24BD-4695-B5AC-F3A6CA2A9EE5}" srcOrd="2" destOrd="0" presId="urn:microsoft.com/office/officeart/2005/8/layout/vList2"/>
    <dgm:cxn modelId="{50069527-2E14-4C8F-AE92-127327EE1659}" type="presParOf" srcId="{3136B1E7-D523-4218-B62E-22F05DBD4399}" destId="{B9C3B0F8-2581-4A62-8E0D-DD73A8DB03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D4664-8673-4C5F-9486-03D79A7A0DCA}">
      <dgm:prSet/>
      <dgm:spPr>
        <a:solidFill>
          <a:srgbClr val="00B05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Choose a theme</a:t>
          </a:r>
        </a:p>
      </dgm:t>
    </dgm:pt>
    <dgm:pt modelId="{A0BC5F6B-C472-4F42-B2BE-8A4A27570D54}" type="parTrans" cxnId="{1905C4F1-8E3C-488E-B330-F847C755CC7F}">
      <dgm:prSet/>
      <dgm:spPr/>
      <dgm:t>
        <a:bodyPr/>
        <a:lstStyle/>
        <a:p>
          <a:endParaRPr lang="en-US"/>
        </a:p>
      </dgm:t>
    </dgm:pt>
    <dgm:pt modelId="{939493E3-F101-4EF1-AE3D-54D646131E65}" type="sibTrans" cxnId="{1905C4F1-8E3C-488E-B330-F847C755CC7F}">
      <dgm:prSet/>
      <dgm:spPr/>
      <dgm:t>
        <a:bodyPr/>
        <a:lstStyle/>
        <a:p>
          <a:endParaRPr lang="en-US"/>
        </a:p>
      </dgm:t>
    </dgm:pt>
    <dgm:pt modelId="{15BD6413-9C90-4121-BFCD-4321B5100A09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Clean, simple, non-distracting</a:t>
          </a:r>
        </a:p>
      </dgm:t>
    </dgm:pt>
    <dgm:pt modelId="{A8413CC1-A403-45DC-9340-D7F551510D3E}" type="parTrans" cxnId="{E2831513-7CC3-4EF8-B7E6-DA5C4ABA2A4B}">
      <dgm:prSet/>
      <dgm:spPr/>
      <dgm:t>
        <a:bodyPr/>
        <a:lstStyle/>
        <a:p>
          <a:endParaRPr lang="en-US"/>
        </a:p>
      </dgm:t>
    </dgm:pt>
    <dgm:pt modelId="{6DAD8F29-C725-4B4D-91FF-1263A7CE6055}" type="sibTrans" cxnId="{E2831513-7CC3-4EF8-B7E6-DA5C4ABA2A4B}">
      <dgm:prSet/>
      <dgm:spPr/>
      <dgm:t>
        <a:bodyPr/>
        <a:lstStyle/>
        <a:p>
          <a:endParaRPr lang="en-US"/>
        </a:p>
      </dgm:t>
    </dgm:pt>
    <dgm:pt modelId="{59274E9D-DD62-48D1-8489-E16D0ECEED2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Legible (readable) fonts</a:t>
          </a:r>
          <a:b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ED64F1E-FE4D-4A97-9AFE-8AE8D47ADB89}" type="parTrans" cxnId="{48BE6CE4-C1F2-49A2-9767-8010A254D141}">
      <dgm:prSet/>
      <dgm:spPr/>
      <dgm:t>
        <a:bodyPr/>
        <a:lstStyle/>
        <a:p>
          <a:endParaRPr lang="en-US"/>
        </a:p>
      </dgm:t>
    </dgm:pt>
    <dgm:pt modelId="{3C98D06D-76FF-4AD5-824D-DB3D7E44679C}" type="sibTrans" cxnId="{48BE6CE4-C1F2-49A2-9767-8010A254D141}">
      <dgm:prSet/>
      <dgm:spPr/>
      <dgm:t>
        <a:bodyPr/>
        <a:lstStyle/>
        <a:p>
          <a:endParaRPr lang="en-US"/>
        </a:p>
      </dgm:t>
    </dgm:pt>
    <dgm:pt modelId="{650FF5B5-19F9-46A3-872D-290963D85DFD}">
      <dgm:prSet/>
      <dgm:spPr>
        <a:solidFill>
          <a:srgbClr val="00B05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Summarize key message on each slide</a:t>
          </a:r>
        </a:p>
      </dgm:t>
    </dgm:pt>
    <dgm:pt modelId="{434FAB93-8DF9-440B-9A10-FC8A0702C057}" type="parTrans" cxnId="{4FE895EA-5D56-4486-A5D7-F0BAC480E8ED}">
      <dgm:prSet/>
      <dgm:spPr/>
      <dgm:t>
        <a:bodyPr/>
        <a:lstStyle/>
        <a:p>
          <a:endParaRPr lang="en-US"/>
        </a:p>
      </dgm:t>
    </dgm:pt>
    <dgm:pt modelId="{59ED2FE0-35A3-424B-8FBF-43CB636792CB}" type="sibTrans" cxnId="{4FE895EA-5D56-4486-A5D7-F0BAC480E8ED}">
      <dgm:prSet/>
      <dgm:spPr/>
      <dgm:t>
        <a:bodyPr/>
        <a:lstStyle/>
        <a:p>
          <a:endParaRPr lang="en-US"/>
        </a:p>
      </dgm:t>
    </dgm:pt>
    <dgm:pt modelId="{1DE7301D-A2BE-4774-88FB-A8E53003B0E1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Tell a story to supplement your visuals</a:t>
          </a:r>
        </a:p>
      </dgm:t>
    </dgm:pt>
    <dgm:pt modelId="{005A1816-CF61-4181-9299-77470D4C8208}" type="parTrans" cxnId="{229AD63D-DD43-44F2-A689-D5F908263154}">
      <dgm:prSet/>
      <dgm:spPr/>
      <dgm:t>
        <a:bodyPr/>
        <a:lstStyle/>
        <a:p>
          <a:endParaRPr lang="en-US"/>
        </a:p>
      </dgm:t>
    </dgm:pt>
    <dgm:pt modelId="{84BB20C4-3300-4EA4-8FFB-69D3D65643CB}" type="sibTrans" cxnId="{229AD63D-DD43-44F2-A689-D5F908263154}">
      <dgm:prSet/>
      <dgm:spPr/>
      <dgm:t>
        <a:bodyPr/>
        <a:lstStyle/>
        <a:p>
          <a:endParaRPr lang="en-US"/>
        </a:p>
      </dgm:t>
    </dgm:pt>
    <dgm:pt modelId="{0457C8A0-E418-4DE8-B811-3135DD4E0251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Use text to highlight important things </a:t>
          </a:r>
        </a:p>
      </dgm:t>
    </dgm:pt>
    <dgm:pt modelId="{8F7FC988-DED7-45AD-A560-A5B5F5E1D600}" type="parTrans" cxnId="{38F3186C-9502-4E93-8A1E-52D7C322A84B}">
      <dgm:prSet/>
      <dgm:spPr/>
      <dgm:t>
        <a:bodyPr/>
        <a:lstStyle/>
        <a:p>
          <a:endParaRPr lang="en-US"/>
        </a:p>
      </dgm:t>
    </dgm:pt>
    <dgm:pt modelId="{270A5B0F-DB41-4A61-AE85-5E571D133684}" type="sibTrans" cxnId="{38F3186C-9502-4E93-8A1E-52D7C322A84B}">
      <dgm:prSet/>
      <dgm:spPr/>
      <dgm:t>
        <a:bodyPr/>
        <a:lstStyle/>
        <a:p>
          <a:endParaRPr lang="en-US"/>
        </a:p>
      </dgm:t>
    </dgm:pt>
    <dgm:pt modelId="{08E763DA-385B-4685-9D2D-5E8A2AABDB8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Visuals + stories + key words = message</a:t>
          </a:r>
          <a:endParaRPr lang="en-US" dirty="0"/>
        </a:p>
      </dgm:t>
    </dgm:pt>
    <dgm:pt modelId="{EE399459-35DC-4DF6-A253-9AC1835455B9}" type="parTrans" cxnId="{6EBF9FC0-43BD-44C6-BBB8-F91B4F618C4B}">
      <dgm:prSet/>
      <dgm:spPr/>
      <dgm:t>
        <a:bodyPr/>
        <a:lstStyle/>
        <a:p>
          <a:endParaRPr lang="en-US"/>
        </a:p>
      </dgm:t>
    </dgm:pt>
    <dgm:pt modelId="{9760A02F-1DDF-4EC5-A6E5-24CC55C34B4F}" type="sibTrans" cxnId="{6EBF9FC0-43BD-44C6-BBB8-F91B4F618C4B}">
      <dgm:prSet/>
      <dgm:spPr/>
      <dgm:t>
        <a:bodyPr/>
        <a:lstStyle/>
        <a:p>
          <a:endParaRPr lang="en-US"/>
        </a:p>
      </dgm:t>
    </dgm:pt>
    <dgm:pt modelId="{2B0489A7-F595-4078-8D26-D0B92E2D48F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Use images to illustrate your point</a:t>
          </a:r>
        </a:p>
      </dgm:t>
    </dgm:pt>
    <dgm:pt modelId="{2F1490A2-C1EB-4A0E-863D-6CEA1DE1DA5C}" type="parTrans" cxnId="{311E1EEE-D1D9-4A4E-8883-5B17428F5F0E}">
      <dgm:prSet/>
      <dgm:spPr/>
      <dgm:t>
        <a:bodyPr/>
        <a:lstStyle/>
        <a:p>
          <a:endParaRPr lang="en-US"/>
        </a:p>
      </dgm:t>
    </dgm:pt>
    <dgm:pt modelId="{B0274179-33E2-4349-A5CF-AC05B096814F}" type="sibTrans" cxnId="{311E1EEE-D1D9-4A4E-8883-5B17428F5F0E}">
      <dgm:prSet/>
      <dgm:spPr/>
      <dgm:t>
        <a:bodyPr/>
        <a:lstStyle/>
        <a:p>
          <a:endParaRPr lang="en-US"/>
        </a:p>
      </dgm:t>
    </dgm:pt>
    <dgm:pt modelId="{48ED08E8-F6A7-409D-81DB-01D63FADE7FE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Less is more</a:t>
          </a:r>
        </a:p>
      </dgm:t>
    </dgm:pt>
    <dgm:pt modelId="{15AEAEBC-719E-4445-A69E-63303AC0A8BE}" type="parTrans" cxnId="{88A7D0C4-7D61-4DE0-AD9A-7AAE97C6104D}">
      <dgm:prSet/>
      <dgm:spPr/>
      <dgm:t>
        <a:bodyPr/>
        <a:lstStyle/>
        <a:p>
          <a:endParaRPr lang="en-US"/>
        </a:p>
      </dgm:t>
    </dgm:pt>
    <dgm:pt modelId="{1052A9D2-B061-4A78-9C34-E96735AD7162}" type="sibTrans" cxnId="{88A7D0C4-7D61-4DE0-AD9A-7AAE97C6104D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ABCA2875-1F1A-4957-9EE2-CBF13FD05B04}" type="pres">
      <dgm:prSet presAssocID="{86AD4664-8673-4C5F-9486-03D79A7A0D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CB4853-BCA2-4152-8E10-C74DBD46E8EB}" type="pres">
      <dgm:prSet presAssocID="{86AD4664-8673-4C5F-9486-03D79A7A0DCA}" presName="childText" presStyleLbl="revTx" presStyleIdx="0" presStyleCnt="2">
        <dgm:presLayoutVars>
          <dgm:bulletEnabled val="1"/>
        </dgm:presLayoutVars>
      </dgm:prSet>
      <dgm:spPr/>
    </dgm:pt>
    <dgm:pt modelId="{700E3063-24BD-4695-B5AC-F3A6CA2A9EE5}" type="pres">
      <dgm:prSet presAssocID="{650FF5B5-19F9-46A3-872D-290963D85D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C3B0F8-2581-4A62-8E0D-DD73A8DB0369}" type="pres">
      <dgm:prSet presAssocID="{650FF5B5-19F9-46A3-872D-290963D85DF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2831513-7CC3-4EF8-B7E6-DA5C4ABA2A4B}" srcId="{86AD4664-8673-4C5F-9486-03D79A7A0DCA}" destId="{15BD6413-9C90-4121-BFCD-4321B5100A09}" srcOrd="0" destOrd="0" parTransId="{A8413CC1-A403-45DC-9340-D7F551510D3E}" sibTransId="{6DAD8F29-C725-4B4D-91FF-1263A7CE6055}"/>
    <dgm:cxn modelId="{229AD63D-DD43-44F2-A689-D5F908263154}" srcId="{650FF5B5-19F9-46A3-872D-290963D85DFD}" destId="{1DE7301D-A2BE-4774-88FB-A8E53003B0E1}" srcOrd="2" destOrd="0" parTransId="{005A1816-CF61-4181-9299-77470D4C8208}" sibTransId="{84BB20C4-3300-4EA4-8FFB-69D3D65643CB}"/>
    <dgm:cxn modelId="{C6CC2147-8F42-4C80-9217-9E1CD07F76E0}" type="presOf" srcId="{15BD6413-9C90-4121-BFCD-4321B5100A09}" destId="{31CB4853-BCA2-4152-8E10-C74DBD46E8EB}" srcOrd="0" destOrd="0" presId="urn:microsoft.com/office/officeart/2005/8/layout/vList2"/>
    <dgm:cxn modelId="{38F3186C-9502-4E93-8A1E-52D7C322A84B}" srcId="{650FF5B5-19F9-46A3-872D-290963D85DFD}" destId="{0457C8A0-E418-4DE8-B811-3135DD4E0251}" srcOrd="3" destOrd="0" parTransId="{8F7FC988-DED7-45AD-A560-A5B5F5E1D600}" sibTransId="{270A5B0F-DB41-4A61-AE85-5E571D133684}"/>
    <dgm:cxn modelId="{CE149C4D-CEF5-44F1-BD7C-3A33E6E7B819}" type="presOf" srcId="{2B0489A7-F595-4078-8D26-D0B92E2D48F6}" destId="{B9C3B0F8-2581-4A62-8E0D-DD73A8DB0369}" srcOrd="0" destOrd="1" presId="urn:microsoft.com/office/officeart/2005/8/layout/vList2"/>
    <dgm:cxn modelId="{3683DC8F-9311-4D35-BC18-5FC2FC544E22}" type="presOf" srcId="{1DE7301D-A2BE-4774-88FB-A8E53003B0E1}" destId="{B9C3B0F8-2581-4A62-8E0D-DD73A8DB0369}" srcOrd="0" destOrd="2" presId="urn:microsoft.com/office/officeart/2005/8/layout/vList2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61E1F8BE-E97B-4A12-8556-8BF2B6646634}" type="presOf" srcId="{08E763DA-385B-4685-9D2D-5E8A2AABDB83}" destId="{B9C3B0F8-2581-4A62-8E0D-DD73A8DB0369}" srcOrd="0" destOrd="4" presId="urn:microsoft.com/office/officeart/2005/8/layout/vList2"/>
    <dgm:cxn modelId="{6EBF9FC0-43BD-44C6-BBB8-F91B4F618C4B}" srcId="{650FF5B5-19F9-46A3-872D-290963D85DFD}" destId="{08E763DA-385B-4685-9D2D-5E8A2AABDB83}" srcOrd="4" destOrd="0" parTransId="{EE399459-35DC-4DF6-A253-9AC1835455B9}" sibTransId="{9760A02F-1DDF-4EC5-A6E5-24CC55C34B4F}"/>
    <dgm:cxn modelId="{13A49BC1-F242-4D37-93B6-679BCBDFFC17}" type="presOf" srcId="{48ED08E8-F6A7-409D-81DB-01D63FADE7FE}" destId="{B9C3B0F8-2581-4A62-8E0D-DD73A8DB0369}" srcOrd="0" destOrd="0" presId="urn:microsoft.com/office/officeart/2005/8/layout/vList2"/>
    <dgm:cxn modelId="{922314C2-370F-4999-89B2-F5F0BB5C7F17}" type="presOf" srcId="{86AD4664-8673-4C5F-9486-03D79A7A0DCA}" destId="{ABCA2875-1F1A-4957-9EE2-CBF13FD05B04}" srcOrd="0" destOrd="0" presId="urn:microsoft.com/office/officeart/2005/8/layout/vList2"/>
    <dgm:cxn modelId="{88A7D0C4-7D61-4DE0-AD9A-7AAE97C6104D}" srcId="{650FF5B5-19F9-46A3-872D-290963D85DFD}" destId="{48ED08E8-F6A7-409D-81DB-01D63FADE7FE}" srcOrd="0" destOrd="0" parTransId="{15AEAEBC-719E-4445-A69E-63303AC0A8BE}" sibTransId="{1052A9D2-B061-4A78-9C34-E96735AD7162}"/>
    <dgm:cxn modelId="{BC4706CD-FACD-4E5B-8086-624CC2EED178}" type="presOf" srcId="{650FF5B5-19F9-46A3-872D-290963D85DFD}" destId="{700E3063-24BD-4695-B5AC-F3A6CA2A9EE5}" srcOrd="0" destOrd="0" presId="urn:microsoft.com/office/officeart/2005/8/layout/vList2"/>
    <dgm:cxn modelId="{48BE6CE4-C1F2-49A2-9767-8010A254D141}" srcId="{86AD4664-8673-4C5F-9486-03D79A7A0DCA}" destId="{59274E9D-DD62-48D1-8489-E16D0ECEED2F}" srcOrd="1" destOrd="0" parTransId="{1ED64F1E-FE4D-4A97-9AFE-8AE8D47ADB89}" sibTransId="{3C98D06D-76FF-4AD5-824D-DB3D7E44679C}"/>
    <dgm:cxn modelId="{4FE895EA-5D56-4486-A5D7-F0BAC480E8ED}" srcId="{893D5790-E30E-4B17-AC2B-49D79E6D6D39}" destId="{650FF5B5-19F9-46A3-872D-290963D85DFD}" srcOrd="1" destOrd="0" parTransId="{434FAB93-8DF9-440B-9A10-FC8A0702C057}" sibTransId="{59ED2FE0-35A3-424B-8FBF-43CB636792CB}"/>
    <dgm:cxn modelId="{311E1EEE-D1D9-4A4E-8883-5B17428F5F0E}" srcId="{650FF5B5-19F9-46A3-872D-290963D85DFD}" destId="{2B0489A7-F595-4078-8D26-D0B92E2D48F6}" srcOrd="1" destOrd="0" parTransId="{2F1490A2-C1EB-4A0E-863D-6CEA1DE1DA5C}" sibTransId="{B0274179-33E2-4349-A5CF-AC05B096814F}"/>
    <dgm:cxn modelId="{1905C4F1-8E3C-488E-B330-F847C755CC7F}" srcId="{893D5790-E30E-4B17-AC2B-49D79E6D6D39}" destId="{86AD4664-8673-4C5F-9486-03D79A7A0DCA}" srcOrd="0" destOrd="0" parTransId="{A0BC5F6B-C472-4F42-B2BE-8A4A27570D54}" sibTransId="{939493E3-F101-4EF1-AE3D-54D646131E65}"/>
    <dgm:cxn modelId="{0D3D04F4-BEF1-4E4D-99EA-470196000778}" type="presOf" srcId="{0457C8A0-E418-4DE8-B811-3135DD4E0251}" destId="{B9C3B0F8-2581-4A62-8E0D-DD73A8DB0369}" srcOrd="0" destOrd="3" presId="urn:microsoft.com/office/officeart/2005/8/layout/vList2"/>
    <dgm:cxn modelId="{0EE4B9FF-C57D-40C8-B8C5-7230B819F810}" type="presOf" srcId="{59274E9D-DD62-48D1-8489-E16D0ECEED2F}" destId="{31CB4853-BCA2-4152-8E10-C74DBD46E8EB}" srcOrd="0" destOrd="1" presId="urn:microsoft.com/office/officeart/2005/8/layout/vList2"/>
    <dgm:cxn modelId="{0BC481EC-6AC6-4209-9F52-6EDBF9974DC3}" type="presParOf" srcId="{3136B1E7-D523-4218-B62E-22F05DBD4399}" destId="{ABCA2875-1F1A-4957-9EE2-CBF13FD05B04}" srcOrd="0" destOrd="0" presId="urn:microsoft.com/office/officeart/2005/8/layout/vList2"/>
    <dgm:cxn modelId="{D399619A-0925-42D6-8836-4B5B8D029B34}" type="presParOf" srcId="{3136B1E7-D523-4218-B62E-22F05DBD4399}" destId="{31CB4853-BCA2-4152-8E10-C74DBD46E8EB}" srcOrd="1" destOrd="0" presId="urn:microsoft.com/office/officeart/2005/8/layout/vList2"/>
    <dgm:cxn modelId="{74A323B6-890B-4F52-8F0E-E6316AFF8A7F}" type="presParOf" srcId="{3136B1E7-D523-4218-B62E-22F05DBD4399}" destId="{700E3063-24BD-4695-B5AC-F3A6CA2A9EE5}" srcOrd="2" destOrd="0" presId="urn:microsoft.com/office/officeart/2005/8/layout/vList2"/>
    <dgm:cxn modelId="{50069527-2E14-4C8F-AE92-127327EE1659}" type="presParOf" srcId="{3136B1E7-D523-4218-B62E-22F05DBD4399}" destId="{B9C3B0F8-2581-4A62-8E0D-DD73A8DB03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7F146-17A1-41BC-B815-2DC56A119875}">
      <dgm:prSet/>
      <dgm:spPr>
        <a:solidFill>
          <a:srgbClr val="E4C2D0"/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Use compelling visuals</a:t>
          </a:r>
        </a:p>
      </dgm:t>
    </dgm:pt>
    <dgm:pt modelId="{13C0CE6C-4985-43E6-B662-6663D0A56015}" type="parTrans" cxnId="{B51DE147-57AA-46D0-B69B-61607F0056D3}">
      <dgm:prSet/>
      <dgm:spPr/>
      <dgm:t>
        <a:bodyPr/>
        <a:lstStyle/>
        <a:p>
          <a:endParaRPr lang="en-US"/>
        </a:p>
      </dgm:t>
    </dgm:pt>
    <dgm:pt modelId="{F4E39834-D13D-48ED-B39C-16CEFBF67483}" type="sibTrans" cxnId="{B51DE147-57AA-46D0-B69B-61607F0056D3}">
      <dgm:prSet/>
      <dgm:spPr/>
      <dgm:t>
        <a:bodyPr/>
        <a:lstStyle/>
        <a:p>
          <a:endParaRPr lang="en-US"/>
        </a:p>
      </dgm:t>
    </dgm:pt>
    <dgm:pt modelId="{F592020E-0C3D-418E-9778-7F729F745D5D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Find images that are relevant and interesting to your audience</a:t>
          </a:r>
        </a:p>
      </dgm:t>
    </dgm:pt>
    <dgm:pt modelId="{83B95078-1168-4F14-AA14-2609CA223B62}" type="parTrans" cxnId="{E682B064-8434-4F89-A850-FF85E041C457}">
      <dgm:prSet/>
      <dgm:spPr/>
      <dgm:t>
        <a:bodyPr/>
        <a:lstStyle/>
        <a:p>
          <a:endParaRPr lang="en-US"/>
        </a:p>
      </dgm:t>
    </dgm:pt>
    <dgm:pt modelId="{D1F01FFC-0F46-4C30-A973-6BC7712041DB}" type="sibTrans" cxnId="{E682B064-8434-4F89-A850-FF85E041C457}">
      <dgm:prSet/>
      <dgm:spPr/>
      <dgm:t>
        <a:bodyPr/>
        <a:lstStyle/>
        <a:p>
          <a:endParaRPr lang="en-US"/>
        </a:p>
      </dgm:t>
    </dgm:pt>
    <dgm:pt modelId="{4A9ECDF3-85A2-4EBE-B079-10F12E2863FA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Consider short videos</a:t>
          </a:r>
        </a:p>
      </dgm:t>
    </dgm:pt>
    <dgm:pt modelId="{C7B19409-DDD9-4F00-A2B4-45905A9442E7}" type="parTrans" cxnId="{AF98496D-B9D3-4A1E-81D2-622CEEEE75AF}">
      <dgm:prSet/>
      <dgm:spPr/>
      <dgm:t>
        <a:bodyPr/>
        <a:lstStyle/>
        <a:p>
          <a:endParaRPr lang="en-US"/>
        </a:p>
      </dgm:t>
    </dgm:pt>
    <dgm:pt modelId="{D161A69A-E969-4EB1-BEBE-591D38179F0C}" type="sibTrans" cxnId="{AF98496D-B9D3-4A1E-81D2-622CEEEE75AF}">
      <dgm:prSet/>
      <dgm:spPr/>
      <dgm:t>
        <a:bodyPr/>
        <a:lstStyle/>
        <a:p>
          <a:endParaRPr lang="en-US"/>
        </a:p>
      </dgm:t>
    </dgm:pt>
    <dgm:pt modelId="{D9237F39-B3C0-48A3-8FD1-F0D6F6D60331}">
      <dgm:prSet/>
      <dgm:spPr>
        <a:noFill/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</a:p>
      </dgm:t>
    </dgm:pt>
    <dgm:pt modelId="{D37A596D-938A-41CE-83DC-F45DAC05CC6D}" type="parTrans" cxnId="{3D5D00DD-5A89-45EB-8E3D-561348F78FB7}">
      <dgm:prSet/>
      <dgm:spPr/>
      <dgm:t>
        <a:bodyPr/>
        <a:lstStyle/>
        <a:p>
          <a:endParaRPr lang="en-US"/>
        </a:p>
      </dgm:t>
    </dgm:pt>
    <dgm:pt modelId="{6CC8F7EF-D993-4A77-BA55-CACDF8660BAE}" type="sibTrans" cxnId="{3D5D00DD-5A89-45EB-8E3D-561348F78FB7}">
      <dgm:prSet/>
      <dgm:spPr/>
      <dgm:t>
        <a:bodyPr/>
        <a:lstStyle/>
        <a:p>
          <a:endParaRPr lang="en-US"/>
        </a:p>
      </dgm:t>
    </dgm:pt>
    <dgm:pt modelId="{457CA62F-50B2-4BC7-A58C-E4CBFDACB70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Ask them questions</a:t>
          </a:r>
        </a:p>
      </dgm:t>
    </dgm:pt>
    <dgm:pt modelId="{2512D0FC-4A13-414B-B614-F664C34624CB}" type="parTrans" cxnId="{B142BACB-5E83-4D3C-B0C9-722AA74FC0E9}">
      <dgm:prSet/>
      <dgm:spPr/>
      <dgm:t>
        <a:bodyPr/>
        <a:lstStyle/>
        <a:p>
          <a:endParaRPr lang="en-US"/>
        </a:p>
      </dgm:t>
    </dgm:pt>
    <dgm:pt modelId="{491F4CAE-460D-4E07-851F-4FC0FEC74858}" type="sibTrans" cxnId="{B142BACB-5E83-4D3C-B0C9-722AA74FC0E9}">
      <dgm:prSet/>
      <dgm:spPr/>
      <dgm:t>
        <a:bodyPr/>
        <a:lstStyle/>
        <a:p>
          <a:endParaRPr lang="en-US"/>
        </a:p>
      </dgm:t>
    </dgm:pt>
    <dgm:pt modelId="{60520221-73BD-4EF9-B6E6-F9F45A5C747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Make them guess </a:t>
          </a:r>
        </a:p>
      </dgm:t>
    </dgm:pt>
    <dgm:pt modelId="{7B6ABF1B-29C4-4406-B93C-F8D7EF2CDAAC}" type="parTrans" cxnId="{C70E7ABB-477A-48AE-A0C7-F4941BBE9E46}">
      <dgm:prSet/>
      <dgm:spPr/>
      <dgm:t>
        <a:bodyPr/>
        <a:lstStyle/>
        <a:p>
          <a:endParaRPr lang="en-US"/>
        </a:p>
      </dgm:t>
    </dgm:pt>
    <dgm:pt modelId="{68C41D69-BAEA-4594-AE1E-F11C2DDE8AA7}" type="sibTrans" cxnId="{C70E7ABB-477A-48AE-A0C7-F4941BBE9E46}">
      <dgm:prSet/>
      <dgm:spPr/>
      <dgm:t>
        <a:bodyPr/>
        <a:lstStyle/>
        <a:p>
          <a:endParaRPr lang="en-US"/>
        </a:p>
      </dgm:t>
    </dgm:pt>
    <dgm:pt modelId="{801AA8EB-E28E-40D5-BC69-73EF486389DF}">
      <dgm:prSet/>
      <dgm:spPr>
        <a:noFill/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44F9B0-7CC1-47C3-B7AB-1ADBD848D0AD}" type="parTrans" cxnId="{1BFD27A0-2847-41AB-94CD-6ABCBB17E7CB}">
      <dgm:prSet/>
      <dgm:spPr/>
      <dgm:t>
        <a:bodyPr/>
        <a:lstStyle/>
        <a:p>
          <a:endParaRPr lang="en-US"/>
        </a:p>
      </dgm:t>
    </dgm:pt>
    <dgm:pt modelId="{2B48179B-CB8F-4193-8965-A72B8412C0D2}" type="sibTrans" cxnId="{1BFD27A0-2847-41AB-94CD-6ABCBB17E7CB}">
      <dgm:prSet/>
      <dgm:spPr/>
      <dgm:t>
        <a:bodyPr/>
        <a:lstStyle/>
        <a:p>
          <a:endParaRPr lang="en-US"/>
        </a:p>
      </dgm:t>
    </dgm:pt>
    <dgm:pt modelId="{2F287E66-1A51-4B96-AD28-9A70438F874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Only show what you are speaking to</a:t>
          </a:r>
        </a:p>
      </dgm:t>
    </dgm:pt>
    <dgm:pt modelId="{A102676A-F22D-4AA7-9AE2-A93FA6564EE8}" type="parTrans" cxnId="{3FE5473C-31E8-429B-8AFA-CE71380273E1}">
      <dgm:prSet/>
      <dgm:spPr/>
      <dgm:t>
        <a:bodyPr/>
        <a:lstStyle/>
        <a:p>
          <a:endParaRPr lang="en-US"/>
        </a:p>
      </dgm:t>
    </dgm:pt>
    <dgm:pt modelId="{69600B21-4433-4179-A340-3CF7A81DA44B}" type="sibTrans" cxnId="{3FE5473C-31E8-429B-8AFA-CE71380273E1}">
      <dgm:prSet/>
      <dgm:spPr/>
      <dgm:t>
        <a:bodyPr/>
        <a:lstStyle/>
        <a:p>
          <a:endParaRPr lang="en-US"/>
        </a:p>
      </dgm:t>
    </dgm:pt>
    <dgm:pt modelId="{A4021372-07DA-45A2-AF0A-C8689E13E80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animations to reveal new elements gradually </a:t>
          </a:r>
        </a:p>
      </dgm:t>
    </dgm:pt>
    <dgm:pt modelId="{D92CE81B-0F73-453B-B99E-22969AA9726B}" type="parTrans" cxnId="{FCBE3E0D-5EAF-4380-8BF8-489CDDCE0DAC}">
      <dgm:prSet/>
      <dgm:spPr/>
      <dgm:t>
        <a:bodyPr/>
        <a:lstStyle/>
        <a:p>
          <a:endParaRPr lang="en-US"/>
        </a:p>
      </dgm:t>
    </dgm:pt>
    <dgm:pt modelId="{DF9068C4-A594-4020-A013-B1E1E740917F}" type="sibTrans" cxnId="{FCBE3E0D-5EAF-4380-8BF8-489CDDCE0DAC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719FB62F-D4FC-415B-98BC-5297B64DA59D}" type="pres">
      <dgm:prSet presAssocID="{D137F146-17A1-41BC-B815-2DC56A1198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F4D888-2B39-4329-826B-F7FE8E9BBDD8}" type="pres">
      <dgm:prSet presAssocID="{D137F146-17A1-41BC-B815-2DC56A119875}" presName="childText" presStyleLbl="revTx" presStyleIdx="0" presStyleCnt="3">
        <dgm:presLayoutVars>
          <dgm:bulletEnabled val="1"/>
        </dgm:presLayoutVars>
      </dgm:prSet>
      <dgm:spPr/>
    </dgm:pt>
    <dgm:pt modelId="{E9ECCA4A-4ECF-4237-A4DF-017AD3AA7C2A}" type="pres">
      <dgm:prSet presAssocID="{D9237F39-B3C0-48A3-8FD1-F0D6F6D603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1F53B5-43E1-48BB-86D4-D9812589B0AA}" type="pres">
      <dgm:prSet presAssocID="{D9237F39-B3C0-48A3-8FD1-F0D6F6D60331}" presName="childText" presStyleLbl="revTx" presStyleIdx="1" presStyleCnt="3">
        <dgm:presLayoutVars>
          <dgm:bulletEnabled val="1"/>
        </dgm:presLayoutVars>
      </dgm:prSet>
      <dgm:spPr/>
    </dgm:pt>
    <dgm:pt modelId="{F041BDB0-698E-446B-AED8-4AAC1EA9FEA3}" type="pres">
      <dgm:prSet presAssocID="{801AA8EB-E28E-40D5-BC69-73EF486389DF}" presName="parentText" presStyleLbl="node1" presStyleIdx="2" presStyleCnt="3" custLinFactNeighborX="-4167">
        <dgm:presLayoutVars>
          <dgm:chMax val="0"/>
          <dgm:bulletEnabled val="1"/>
        </dgm:presLayoutVars>
      </dgm:prSet>
      <dgm:spPr/>
    </dgm:pt>
    <dgm:pt modelId="{71B3DAB1-A2AB-4C6E-95A4-02091A0856C3}" type="pres">
      <dgm:prSet presAssocID="{801AA8EB-E28E-40D5-BC69-73EF486389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B450A06-878C-44D8-A75B-58367518B3DF}" type="presOf" srcId="{60520221-73BD-4EF9-B6E6-F9F45A5C7470}" destId="{8A1F53B5-43E1-48BB-86D4-D9812589B0AA}" srcOrd="0" destOrd="1" presId="urn:microsoft.com/office/officeart/2005/8/layout/vList2"/>
    <dgm:cxn modelId="{FCBE3E0D-5EAF-4380-8BF8-489CDDCE0DAC}" srcId="{801AA8EB-E28E-40D5-BC69-73EF486389DF}" destId="{A4021372-07DA-45A2-AF0A-C8689E13E801}" srcOrd="1" destOrd="0" parTransId="{D92CE81B-0F73-453B-B99E-22969AA9726B}" sibTransId="{DF9068C4-A594-4020-A013-B1E1E740917F}"/>
    <dgm:cxn modelId="{3FE5473C-31E8-429B-8AFA-CE71380273E1}" srcId="{801AA8EB-E28E-40D5-BC69-73EF486389DF}" destId="{2F287E66-1A51-4B96-AD28-9A70438F8740}" srcOrd="0" destOrd="0" parTransId="{A102676A-F22D-4AA7-9AE2-A93FA6564EE8}" sibTransId="{69600B21-4433-4179-A340-3CF7A81DA44B}"/>
    <dgm:cxn modelId="{02A06462-3914-47BB-B974-B2C71B7C2FBF}" type="presOf" srcId="{D137F146-17A1-41BC-B815-2DC56A119875}" destId="{719FB62F-D4FC-415B-98BC-5297B64DA59D}" srcOrd="0" destOrd="0" presId="urn:microsoft.com/office/officeart/2005/8/layout/vList2"/>
    <dgm:cxn modelId="{E682B064-8434-4F89-A850-FF85E041C457}" srcId="{D137F146-17A1-41BC-B815-2DC56A119875}" destId="{F592020E-0C3D-418E-9778-7F729F745D5D}" srcOrd="0" destOrd="0" parTransId="{83B95078-1168-4F14-AA14-2609CA223B62}" sibTransId="{D1F01FFC-0F46-4C30-A973-6BC7712041DB}"/>
    <dgm:cxn modelId="{B51DE147-57AA-46D0-B69B-61607F0056D3}" srcId="{893D5790-E30E-4B17-AC2B-49D79E6D6D39}" destId="{D137F146-17A1-41BC-B815-2DC56A119875}" srcOrd="0" destOrd="0" parTransId="{13C0CE6C-4985-43E6-B662-6663D0A56015}" sibTransId="{F4E39834-D13D-48ED-B39C-16CEFBF67483}"/>
    <dgm:cxn modelId="{AF98496D-B9D3-4A1E-81D2-622CEEEE75AF}" srcId="{D137F146-17A1-41BC-B815-2DC56A119875}" destId="{4A9ECDF3-85A2-4EBE-B079-10F12E2863FA}" srcOrd="1" destOrd="0" parTransId="{C7B19409-DDD9-4F00-A2B4-45905A9442E7}" sibTransId="{D161A69A-E969-4EB1-BEBE-591D38179F0C}"/>
    <dgm:cxn modelId="{97191D51-8EB6-4A2D-AF71-A07624152F5E}" type="presOf" srcId="{2F287E66-1A51-4B96-AD28-9A70438F8740}" destId="{71B3DAB1-A2AB-4C6E-95A4-02091A0856C3}" srcOrd="0" destOrd="0" presId="urn:microsoft.com/office/officeart/2005/8/layout/vList2"/>
    <dgm:cxn modelId="{0B344C7D-D9D4-4869-A426-61036C271A06}" type="presOf" srcId="{D9237F39-B3C0-48A3-8FD1-F0D6F6D60331}" destId="{E9ECCA4A-4ECF-4237-A4DF-017AD3AA7C2A}" srcOrd="0" destOrd="0" presId="urn:microsoft.com/office/officeart/2005/8/layout/vList2"/>
    <dgm:cxn modelId="{0FAF3583-C8AE-4E32-89F7-8DC43A918FDA}" type="presOf" srcId="{A4021372-07DA-45A2-AF0A-C8689E13E801}" destId="{71B3DAB1-A2AB-4C6E-95A4-02091A0856C3}" srcOrd="0" destOrd="1" presId="urn:microsoft.com/office/officeart/2005/8/layout/vList2"/>
    <dgm:cxn modelId="{263C3095-3071-4DB4-A080-97252D6B2FF2}" type="presOf" srcId="{801AA8EB-E28E-40D5-BC69-73EF486389DF}" destId="{F041BDB0-698E-446B-AED8-4AAC1EA9FEA3}" srcOrd="0" destOrd="0" presId="urn:microsoft.com/office/officeart/2005/8/layout/vList2"/>
    <dgm:cxn modelId="{56E4E49B-2EAC-4C23-B3DA-A9D9B9E43E6B}" type="presOf" srcId="{457CA62F-50B2-4BC7-A58C-E4CBFDACB70A}" destId="{8A1F53B5-43E1-48BB-86D4-D9812589B0AA}" srcOrd="0" destOrd="0" presId="urn:microsoft.com/office/officeart/2005/8/layout/vList2"/>
    <dgm:cxn modelId="{1BFD27A0-2847-41AB-94CD-6ABCBB17E7CB}" srcId="{893D5790-E30E-4B17-AC2B-49D79E6D6D39}" destId="{801AA8EB-E28E-40D5-BC69-73EF486389DF}" srcOrd="2" destOrd="0" parTransId="{0244F9B0-7CC1-47C3-B7AB-1ADBD848D0AD}" sibTransId="{2B48179B-CB8F-4193-8965-A72B8412C0D2}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C70E7ABB-477A-48AE-A0C7-F4941BBE9E46}" srcId="{D9237F39-B3C0-48A3-8FD1-F0D6F6D60331}" destId="{60520221-73BD-4EF9-B6E6-F9F45A5C7470}" srcOrd="1" destOrd="0" parTransId="{7B6ABF1B-29C4-4406-B93C-F8D7EF2CDAAC}" sibTransId="{68C41D69-BAEA-4594-AE1E-F11C2DDE8AA7}"/>
    <dgm:cxn modelId="{B142BACB-5E83-4D3C-B0C9-722AA74FC0E9}" srcId="{D9237F39-B3C0-48A3-8FD1-F0D6F6D60331}" destId="{457CA62F-50B2-4BC7-A58C-E4CBFDACB70A}" srcOrd="0" destOrd="0" parTransId="{2512D0FC-4A13-414B-B614-F664C34624CB}" sibTransId="{491F4CAE-460D-4E07-851F-4FC0FEC74858}"/>
    <dgm:cxn modelId="{3D5D00DD-5A89-45EB-8E3D-561348F78FB7}" srcId="{893D5790-E30E-4B17-AC2B-49D79E6D6D39}" destId="{D9237F39-B3C0-48A3-8FD1-F0D6F6D60331}" srcOrd="1" destOrd="0" parTransId="{D37A596D-938A-41CE-83DC-F45DAC05CC6D}" sibTransId="{6CC8F7EF-D993-4A77-BA55-CACDF8660BAE}"/>
    <dgm:cxn modelId="{3D9C0FF3-8E10-465A-8710-948A2BAF1F0A}" type="presOf" srcId="{4A9ECDF3-85A2-4EBE-B079-10F12E2863FA}" destId="{2FF4D888-2B39-4329-826B-F7FE8E9BBDD8}" srcOrd="0" destOrd="1" presId="urn:microsoft.com/office/officeart/2005/8/layout/vList2"/>
    <dgm:cxn modelId="{CD26F6FF-422C-4D4F-8F20-36F8061B2B08}" type="presOf" srcId="{F592020E-0C3D-418E-9778-7F729F745D5D}" destId="{2FF4D888-2B39-4329-826B-F7FE8E9BBDD8}" srcOrd="0" destOrd="0" presId="urn:microsoft.com/office/officeart/2005/8/layout/vList2"/>
    <dgm:cxn modelId="{240B3A48-A138-4102-BDFA-0CC0EE0B8906}" type="presParOf" srcId="{3136B1E7-D523-4218-B62E-22F05DBD4399}" destId="{719FB62F-D4FC-415B-98BC-5297B64DA59D}" srcOrd="0" destOrd="0" presId="urn:microsoft.com/office/officeart/2005/8/layout/vList2"/>
    <dgm:cxn modelId="{73BBF440-01A6-495B-A0BA-1F84227F670F}" type="presParOf" srcId="{3136B1E7-D523-4218-B62E-22F05DBD4399}" destId="{2FF4D888-2B39-4329-826B-F7FE8E9BBDD8}" srcOrd="1" destOrd="0" presId="urn:microsoft.com/office/officeart/2005/8/layout/vList2"/>
    <dgm:cxn modelId="{0A72B503-FF04-4E50-A969-7CFBBF7AC616}" type="presParOf" srcId="{3136B1E7-D523-4218-B62E-22F05DBD4399}" destId="{E9ECCA4A-4ECF-4237-A4DF-017AD3AA7C2A}" srcOrd="2" destOrd="0" presId="urn:microsoft.com/office/officeart/2005/8/layout/vList2"/>
    <dgm:cxn modelId="{170D02C8-DA84-4ED0-8831-4E4AEDE1BD92}" type="presParOf" srcId="{3136B1E7-D523-4218-B62E-22F05DBD4399}" destId="{8A1F53B5-43E1-48BB-86D4-D9812589B0AA}" srcOrd="3" destOrd="0" presId="urn:microsoft.com/office/officeart/2005/8/layout/vList2"/>
    <dgm:cxn modelId="{5A4FD4F0-49D9-41E7-A232-BD7D30CAC5BA}" type="presParOf" srcId="{3136B1E7-D523-4218-B62E-22F05DBD4399}" destId="{F041BDB0-698E-446B-AED8-4AAC1EA9FEA3}" srcOrd="4" destOrd="0" presId="urn:microsoft.com/office/officeart/2005/8/layout/vList2"/>
    <dgm:cxn modelId="{B60FB197-C56D-4996-B39B-80A370D0E9BF}" type="presParOf" srcId="{3136B1E7-D523-4218-B62E-22F05DBD4399}" destId="{71B3DAB1-A2AB-4C6E-95A4-02091A0856C3}" srcOrd="5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7F146-17A1-41BC-B815-2DC56A119875}">
      <dgm:prSet/>
      <dgm:spPr>
        <a:solidFill>
          <a:srgbClr val="E4C2D0"/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Use compelling visuals</a:t>
          </a:r>
        </a:p>
      </dgm:t>
    </dgm:pt>
    <dgm:pt modelId="{13C0CE6C-4985-43E6-B662-6663D0A56015}" type="parTrans" cxnId="{B51DE147-57AA-46D0-B69B-61607F0056D3}">
      <dgm:prSet/>
      <dgm:spPr/>
      <dgm:t>
        <a:bodyPr/>
        <a:lstStyle/>
        <a:p>
          <a:endParaRPr lang="en-US"/>
        </a:p>
      </dgm:t>
    </dgm:pt>
    <dgm:pt modelId="{F4E39834-D13D-48ED-B39C-16CEFBF67483}" type="sibTrans" cxnId="{B51DE147-57AA-46D0-B69B-61607F0056D3}">
      <dgm:prSet/>
      <dgm:spPr/>
      <dgm:t>
        <a:bodyPr/>
        <a:lstStyle/>
        <a:p>
          <a:endParaRPr lang="en-US"/>
        </a:p>
      </dgm:t>
    </dgm:pt>
    <dgm:pt modelId="{F592020E-0C3D-418E-9778-7F729F745D5D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Find images that are relevant and interesting to your audience</a:t>
          </a:r>
        </a:p>
      </dgm:t>
    </dgm:pt>
    <dgm:pt modelId="{83B95078-1168-4F14-AA14-2609CA223B62}" type="parTrans" cxnId="{E682B064-8434-4F89-A850-FF85E041C457}">
      <dgm:prSet/>
      <dgm:spPr/>
      <dgm:t>
        <a:bodyPr/>
        <a:lstStyle/>
        <a:p>
          <a:endParaRPr lang="en-US"/>
        </a:p>
      </dgm:t>
    </dgm:pt>
    <dgm:pt modelId="{D1F01FFC-0F46-4C30-A973-6BC7712041DB}" type="sibTrans" cxnId="{E682B064-8434-4F89-A850-FF85E041C457}">
      <dgm:prSet/>
      <dgm:spPr/>
      <dgm:t>
        <a:bodyPr/>
        <a:lstStyle/>
        <a:p>
          <a:endParaRPr lang="en-US"/>
        </a:p>
      </dgm:t>
    </dgm:pt>
    <dgm:pt modelId="{4A9ECDF3-85A2-4EBE-B079-10F12E2863FA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Consider short videos</a:t>
          </a:r>
        </a:p>
      </dgm:t>
    </dgm:pt>
    <dgm:pt modelId="{C7B19409-DDD9-4F00-A2B4-45905A9442E7}" type="parTrans" cxnId="{AF98496D-B9D3-4A1E-81D2-622CEEEE75AF}">
      <dgm:prSet/>
      <dgm:spPr/>
      <dgm:t>
        <a:bodyPr/>
        <a:lstStyle/>
        <a:p>
          <a:endParaRPr lang="en-US"/>
        </a:p>
      </dgm:t>
    </dgm:pt>
    <dgm:pt modelId="{D161A69A-E969-4EB1-BEBE-591D38179F0C}" type="sibTrans" cxnId="{AF98496D-B9D3-4A1E-81D2-622CEEEE75AF}">
      <dgm:prSet/>
      <dgm:spPr/>
      <dgm:t>
        <a:bodyPr/>
        <a:lstStyle/>
        <a:p>
          <a:endParaRPr lang="en-US"/>
        </a:p>
      </dgm:t>
    </dgm:pt>
    <dgm:pt modelId="{D9237F39-B3C0-48A3-8FD1-F0D6F6D60331}">
      <dgm:prSet/>
      <dgm:spPr>
        <a:solidFill>
          <a:srgbClr val="E4C2D0"/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Engage the audience </a:t>
          </a:r>
        </a:p>
      </dgm:t>
    </dgm:pt>
    <dgm:pt modelId="{D37A596D-938A-41CE-83DC-F45DAC05CC6D}" type="parTrans" cxnId="{3D5D00DD-5A89-45EB-8E3D-561348F78FB7}">
      <dgm:prSet/>
      <dgm:spPr/>
      <dgm:t>
        <a:bodyPr/>
        <a:lstStyle/>
        <a:p>
          <a:endParaRPr lang="en-US"/>
        </a:p>
      </dgm:t>
    </dgm:pt>
    <dgm:pt modelId="{6CC8F7EF-D993-4A77-BA55-CACDF8660BAE}" type="sibTrans" cxnId="{3D5D00DD-5A89-45EB-8E3D-561348F78FB7}">
      <dgm:prSet/>
      <dgm:spPr/>
      <dgm:t>
        <a:bodyPr/>
        <a:lstStyle/>
        <a:p>
          <a:endParaRPr lang="en-US"/>
        </a:p>
      </dgm:t>
    </dgm:pt>
    <dgm:pt modelId="{457CA62F-50B2-4BC7-A58C-E4CBFDACB70A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Ask them questions</a:t>
          </a:r>
        </a:p>
      </dgm:t>
    </dgm:pt>
    <dgm:pt modelId="{2512D0FC-4A13-414B-B614-F664C34624CB}" type="parTrans" cxnId="{B142BACB-5E83-4D3C-B0C9-722AA74FC0E9}">
      <dgm:prSet/>
      <dgm:spPr/>
      <dgm:t>
        <a:bodyPr/>
        <a:lstStyle/>
        <a:p>
          <a:endParaRPr lang="en-US"/>
        </a:p>
      </dgm:t>
    </dgm:pt>
    <dgm:pt modelId="{491F4CAE-460D-4E07-851F-4FC0FEC74858}" type="sibTrans" cxnId="{B142BACB-5E83-4D3C-B0C9-722AA74FC0E9}">
      <dgm:prSet/>
      <dgm:spPr/>
      <dgm:t>
        <a:bodyPr/>
        <a:lstStyle/>
        <a:p>
          <a:endParaRPr lang="en-US"/>
        </a:p>
      </dgm:t>
    </dgm:pt>
    <dgm:pt modelId="{60520221-73BD-4EF9-B6E6-F9F45A5C747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Make them guess </a:t>
          </a:r>
        </a:p>
      </dgm:t>
    </dgm:pt>
    <dgm:pt modelId="{7B6ABF1B-29C4-4406-B93C-F8D7EF2CDAAC}" type="parTrans" cxnId="{C70E7ABB-477A-48AE-A0C7-F4941BBE9E46}">
      <dgm:prSet/>
      <dgm:spPr/>
      <dgm:t>
        <a:bodyPr/>
        <a:lstStyle/>
        <a:p>
          <a:endParaRPr lang="en-US"/>
        </a:p>
      </dgm:t>
    </dgm:pt>
    <dgm:pt modelId="{68C41D69-BAEA-4594-AE1E-F11C2DDE8AA7}" type="sibTrans" cxnId="{C70E7ABB-477A-48AE-A0C7-F4941BBE9E46}">
      <dgm:prSet/>
      <dgm:spPr/>
      <dgm:t>
        <a:bodyPr/>
        <a:lstStyle/>
        <a:p>
          <a:endParaRPr lang="en-US"/>
        </a:p>
      </dgm:t>
    </dgm:pt>
    <dgm:pt modelId="{801AA8EB-E28E-40D5-BC69-73EF486389DF}">
      <dgm:prSet/>
      <dgm:spPr>
        <a:noFill/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44F9B0-7CC1-47C3-B7AB-1ADBD848D0AD}" type="parTrans" cxnId="{1BFD27A0-2847-41AB-94CD-6ABCBB17E7CB}">
      <dgm:prSet/>
      <dgm:spPr/>
      <dgm:t>
        <a:bodyPr/>
        <a:lstStyle/>
        <a:p>
          <a:endParaRPr lang="en-US"/>
        </a:p>
      </dgm:t>
    </dgm:pt>
    <dgm:pt modelId="{2B48179B-CB8F-4193-8965-A72B8412C0D2}" type="sibTrans" cxnId="{1BFD27A0-2847-41AB-94CD-6ABCBB17E7CB}">
      <dgm:prSet/>
      <dgm:spPr/>
      <dgm:t>
        <a:bodyPr/>
        <a:lstStyle/>
        <a:p>
          <a:endParaRPr lang="en-US"/>
        </a:p>
      </dgm:t>
    </dgm:pt>
    <dgm:pt modelId="{2F287E66-1A51-4B96-AD28-9A70438F874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Only show what you are speaking to</a:t>
          </a:r>
        </a:p>
      </dgm:t>
    </dgm:pt>
    <dgm:pt modelId="{A102676A-F22D-4AA7-9AE2-A93FA6564EE8}" type="parTrans" cxnId="{3FE5473C-31E8-429B-8AFA-CE71380273E1}">
      <dgm:prSet/>
      <dgm:spPr/>
      <dgm:t>
        <a:bodyPr/>
        <a:lstStyle/>
        <a:p>
          <a:endParaRPr lang="en-US"/>
        </a:p>
      </dgm:t>
    </dgm:pt>
    <dgm:pt modelId="{69600B21-4433-4179-A340-3CF7A81DA44B}" type="sibTrans" cxnId="{3FE5473C-31E8-429B-8AFA-CE71380273E1}">
      <dgm:prSet/>
      <dgm:spPr/>
      <dgm:t>
        <a:bodyPr/>
        <a:lstStyle/>
        <a:p>
          <a:endParaRPr lang="en-US"/>
        </a:p>
      </dgm:t>
    </dgm:pt>
    <dgm:pt modelId="{A4021372-07DA-45A2-AF0A-C8689E13E80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animations to reveal new elements gradually </a:t>
          </a:r>
        </a:p>
      </dgm:t>
    </dgm:pt>
    <dgm:pt modelId="{D92CE81B-0F73-453B-B99E-22969AA9726B}" type="parTrans" cxnId="{FCBE3E0D-5EAF-4380-8BF8-489CDDCE0DAC}">
      <dgm:prSet/>
      <dgm:spPr/>
      <dgm:t>
        <a:bodyPr/>
        <a:lstStyle/>
        <a:p>
          <a:endParaRPr lang="en-US"/>
        </a:p>
      </dgm:t>
    </dgm:pt>
    <dgm:pt modelId="{DF9068C4-A594-4020-A013-B1E1E740917F}" type="sibTrans" cxnId="{FCBE3E0D-5EAF-4380-8BF8-489CDDCE0DAC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719FB62F-D4FC-415B-98BC-5297B64DA59D}" type="pres">
      <dgm:prSet presAssocID="{D137F146-17A1-41BC-B815-2DC56A1198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F4D888-2B39-4329-826B-F7FE8E9BBDD8}" type="pres">
      <dgm:prSet presAssocID="{D137F146-17A1-41BC-B815-2DC56A119875}" presName="childText" presStyleLbl="revTx" presStyleIdx="0" presStyleCnt="3">
        <dgm:presLayoutVars>
          <dgm:bulletEnabled val="1"/>
        </dgm:presLayoutVars>
      </dgm:prSet>
      <dgm:spPr/>
    </dgm:pt>
    <dgm:pt modelId="{E9ECCA4A-4ECF-4237-A4DF-017AD3AA7C2A}" type="pres">
      <dgm:prSet presAssocID="{D9237F39-B3C0-48A3-8FD1-F0D6F6D603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1F53B5-43E1-48BB-86D4-D9812589B0AA}" type="pres">
      <dgm:prSet presAssocID="{D9237F39-B3C0-48A3-8FD1-F0D6F6D60331}" presName="childText" presStyleLbl="revTx" presStyleIdx="1" presStyleCnt="3">
        <dgm:presLayoutVars>
          <dgm:bulletEnabled val="1"/>
        </dgm:presLayoutVars>
      </dgm:prSet>
      <dgm:spPr/>
    </dgm:pt>
    <dgm:pt modelId="{F041BDB0-698E-446B-AED8-4AAC1EA9FEA3}" type="pres">
      <dgm:prSet presAssocID="{801AA8EB-E28E-40D5-BC69-73EF486389DF}" presName="parentText" presStyleLbl="node1" presStyleIdx="2" presStyleCnt="3" custLinFactNeighborX="-4167">
        <dgm:presLayoutVars>
          <dgm:chMax val="0"/>
          <dgm:bulletEnabled val="1"/>
        </dgm:presLayoutVars>
      </dgm:prSet>
      <dgm:spPr/>
    </dgm:pt>
    <dgm:pt modelId="{71B3DAB1-A2AB-4C6E-95A4-02091A0856C3}" type="pres">
      <dgm:prSet presAssocID="{801AA8EB-E28E-40D5-BC69-73EF486389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B450A06-878C-44D8-A75B-58367518B3DF}" type="presOf" srcId="{60520221-73BD-4EF9-B6E6-F9F45A5C7470}" destId="{8A1F53B5-43E1-48BB-86D4-D9812589B0AA}" srcOrd="0" destOrd="1" presId="urn:microsoft.com/office/officeart/2005/8/layout/vList2"/>
    <dgm:cxn modelId="{FCBE3E0D-5EAF-4380-8BF8-489CDDCE0DAC}" srcId="{801AA8EB-E28E-40D5-BC69-73EF486389DF}" destId="{A4021372-07DA-45A2-AF0A-C8689E13E801}" srcOrd="1" destOrd="0" parTransId="{D92CE81B-0F73-453B-B99E-22969AA9726B}" sibTransId="{DF9068C4-A594-4020-A013-B1E1E740917F}"/>
    <dgm:cxn modelId="{3FE5473C-31E8-429B-8AFA-CE71380273E1}" srcId="{801AA8EB-E28E-40D5-BC69-73EF486389DF}" destId="{2F287E66-1A51-4B96-AD28-9A70438F8740}" srcOrd="0" destOrd="0" parTransId="{A102676A-F22D-4AA7-9AE2-A93FA6564EE8}" sibTransId="{69600B21-4433-4179-A340-3CF7A81DA44B}"/>
    <dgm:cxn modelId="{02A06462-3914-47BB-B974-B2C71B7C2FBF}" type="presOf" srcId="{D137F146-17A1-41BC-B815-2DC56A119875}" destId="{719FB62F-D4FC-415B-98BC-5297B64DA59D}" srcOrd="0" destOrd="0" presId="urn:microsoft.com/office/officeart/2005/8/layout/vList2"/>
    <dgm:cxn modelId="{E682B064-8434-4F89-A850-FF85E041C457}" srcId="{D137F146-17A1-41BC-B815-2DC56A119875}" destId="{F592020E-0C3D-418E-9778-7F729F745D5D}" srcOrd="0" destOrd="0" parTransId="{83B95078-1168-4F14-AA14-2609CA223B62}" sibTransId="{D1F01FFC-0F46-4C30-A973-6BC7712041DB}"/>
    <dgm:cxn modelId="{B51DE147-57AA-46D0-B69B-61607F0056D3}" srcId="{893D5790-E30E-4B17-AC2B-49D79E6D6D39}" destId="{D137F146-17A1-41BC-B815-2DC56A119875}" srcOrd="0" destOrd="0" parTransId="{13C0CE6C-4985-43E6-B662-6663D0A56015}" sibTransId="{F4E39834-D13D-48ED-B39C-16CEFBF67483}"/>
    <dgm:cxn modelId="{AF98496D-B9D3-4A1E-81D2-622CEEEE75AF}" srcId="{D137F146-17A1-41BC-B815-2DC56A119875}" destId="{4A9ECDF3-85A2-4EBE-B079-10F12E2863FA}" srcOrd="1" destOrd="0" parTransId="{C7B19409-DDD9-4F00-A2B4-45905A9442E7}" sibTransId="{D161A69A-E969-4EB1-BEBE-591D38179F0C}"/>
    <dgm:cxn modelId="{97191D51-8EB6-4A2D-AF71-A07624152F5E}" type="presOf" srcId="{2F287E66-1A51-4B96-AD28-9A70438F8740}" destId="{71B3DAB1-A2AB-4C6E-95A4-02091A0856C3}" srcOrd="0" destOrd="0" presId="urn:microsoft.com/office/officeart/2005/8/layout/vList2"/>
    <dgm:cxn modelId="{0B344C7D-D9D4-4869-A426-61036C271A06}" type="presOf" srcId="{D9237F39-B3C0-48A3-8FD1-F0D6F6D60331}" destId="{E9ECCA4A-4ECF-4237-A4DF-017AD3AA7C2A}" srcOrd="0" destOrd="0" presId="urn:microsoft.com/office/officeart/2005/8/layout/vList2"/>
    <dgm:cxn modelId="{0FAF3583-C8AE-4E32-89F7-8DC43A918FDA}" type="presOf" srcId="{A4021372-07DA-45A2-AF0A-C8689E13E801}" destId="{71B3DAB1-A2AB-4C6E-95A4-02091A0856C3}" srcOrd="0" destOrd="1" presId="urn:microsoft.com/office/officeart/2005/8/layout/vList2"/>
    <dgm:cxn modelId="{263C3095-3071-4DB4-A080-97252D6B2FF2}" type="presOf" srcId="{801AA8EB-E28E-40D5-BC69-73EF486389DF}" destId="{F041BDB0-698E-446B-AED8-4AAC1EA9FEA3}" srcOrd="0" destOrd="0" presId="urn:microsoft.com/office/officeart/2005/8/layout/vList2"/>
    <dgm:cxn modelId="{56E4E49B-2EAC-4C23-B3DA-A9D9B9E43E6B}" type="presOf" srcId="{457CA62F-50B2-4BC7-A58C-E4CBFDACB70A}" destId="{8A1F53B5-43E1-48BB-86D4-D9812589B0AA}" srcOrd="0" destOrd="0" presId="urn:microsoft.com/office/officeart/2005/8/layout/vList2"/>
    <dgm:cxn modelId="{1BFD27A0-2847-41AB-94CD-6ABCBB17E7CB}" srcId="{893D5790-E30E-4B17-AC2B-49D79E6D6D39}" destId="{801AA8EB-E28E-40D5-BC69-73EF486389DF}" srcOrd="2" destOrd="0" parTransId="{0244F9B0-7CC1-47C3-B7AB-1ADBD848D0AD}" sibTransId="{2B48179B-CB8F-4193-8965-A72B8412C0D2}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C70E7ABB-477A-48AE-A0C7-F4941BBE9E46}" srcId="{D9237F39-B3C0-48A3-8FD1-F0D6F6D60331}" destId="{60520221-73BD-4EF9-B6E6-F9F45A5C7470}" srcOrd="1" destOrd="0" parTransId="{7B6ABF1B-29C4-4406-B93C-F8D7EF2CDAAC}" sibTransId="{68C41D69-BAEA-4594-AE1E-F11C2DDE8AA7}"/>
    <dgm:cxn modelId="{B142BACB-5E83-4D3C-B0C9-722AA74FC0E9}" srcId="{D9237F39-B3C0-48A3-8FD1-F0D6F6D60331}" destId="{457CA62F-50B2-4BC7-A58C-E4CBFDACB70A}" srcOrd="0" destOrd="0" parTransId="{2512D0FC-4A13-414B-B614-F664C34624CB}" sibTransId="{491F4CAE-460D-4E07-851F-4FC0FEC74858}"/>
    <dgm:cxn modelId="{3D5D00DD-5A89-45EB-8E3D-561348F78FB7}" srcId="{893D5790-E30E-4B17-AC2B-49D79E6D6D39}" destId="{D9237F39-B3C0-48A3-8FD1-F0D6F6D60331}" srcOrd="1" destOrd="0" parTransId="{D37A596D-938A-41CE-83DC-F45DAC05CC6D}" sibTransId="{6CC8F7EF-D993-4A77-BA55-CACDF8660BAE}"/>
    <dgm:cxn modelId="{3D9C0FF3-8E10-465A-8710-948A2BAF1F0A}" type="presOf" srcId="{4A9ECDF3-85A2-4EBE-B079-10F12E2863FA}" destId="{2FF4D888-2B39-4329-826B-F7FE8E9BBDD8}" srcOrd="0" destOrd="1" presId="urn:microsoft.com/office/officeart/2005/8/layout/vList2"/>
    <dgm:cxn modelId="{CD26F6FF-422C-4D4F-8F20-36F8061B2B08}" type="presOf" srcId="{F592020E-0C3D-418E-9778-7F729F745D5D}" destId="{2FF4D888-2B39-4329-826B-F7FE8E9BBDD8}" srcOrd="0" destOrd="0" presId="urn:microsoft.com/office/officeart/2005/8/layout/vList2"/>
    <dgm:cxn modelId="{240B3A48-A138-4102-BDFA-0CC0EE0B8906}" type="presParOf" srcId="{3136B1E7-D523-4218-B62E-22F05DBD4399}" destId="{719FB62F-D4FC-415B-98BC-5297B64DA59D}" srcOrd="0" destOrd="0" presId="urn:microsoft.com/office/officeart/2005/8/layout/vList2"/>
    <dgm:cxn modelId="{73BBF440-01A6-495B-A0BA-1F84227F670F}" type="presParOf" srcId="{3136B1E7-D523-4218-B62E-22F05DBD4399}" destId="{2FF4D888-2B39-4329-826B-F7FE8E9BBDD8}" srcOrd="1" destOrd="0" presId="urn:microsoft.com/office/officeart/2005/8/layout/vList2"/>
    <dgm:cxn modelId="{0A72B503-FF04-4E50-A969-7CFBBF7AC616}" type="presParOf" srcId="{3136B1E7-D523-4218-B62E-22F05DBD4399}" destId="{E9ECCA4A-4ECF-4237-A4DF-017AD3AA7C2A}" srcOrd="2" destOrd="0" presId="urn:microsoft.com/office/officeart/2005/8/layout/vList2"/>
    <dgm:cxn modelId="{170D02C8-DA84-4ED0-8831-4E4AEDE1BD92}" type="presParOf" srcId="{3136B1E7-D523-4218-B62E-22F05DBD4399}" destId="{8A1F53B5-43E1-48BB-86D4-D9812589B0AA}" srcOrd="3" destOrd="0" presId="urn:microsoft.com/office/officeart/2005/8/layout/vList2"/>
    <dgm:cxn modelId="{5A4FD4F0-49D9-41E7-A232-BD7D30CAC5BA}" type="presParOf" srcId="{3136B1E7-D523-4218-B62E-22F05DBD4399}" destId="{F041BDB0-698E-446B-AED8-4AAC1EA9FEA3}" srcOrd="4" destOrd="0" presId="urn:microsoft.com/office/officeart/2005/8/layout/vList2"/>
    <dgm:cxn modelId="{B60FB197-C56D-4996-B39B-80A370D0E9BF}" type="presParOf" srcId="{3136B1E7-D523-4218-B62E-22F05DBD4399}" destId="{71B3DAB1-A2AB-4C6E-95A4-02091A0856C3}" srcOrd="5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3D5790-E30E-4B17-AC2B-49D79E6D6D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7F146-17A1-41BC-B815-2DC56A119875}">
      <dgm:prSet/>
      <dgm:spPr>
        <a:solidFill>
          <a:srgbClr val="E4C2D0"/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Use compelling visuals</a:t>
          </a:r>
        </a:p>
      </dgm:t>
    </dgm:pt>
    <dgm:pt modelId="{13C0CE6C-4985-43E6-B662-6663D0A56015}" type="parTrans" cxnId="{B51DE147-57AA-46D0-B69B-61607F0056D3}">
      <dgm:prSet/>
      <dgm:spPr/>
      <dgm:t>
        <a:bodyPr/>
        <a:lstStyle/>
        <a:p>
          <a:endParaRPr lang="en-US"/>
        </a:p>
      </dgm:t>
    </dgm:pt>
    <dgm:pt modelId="{F4E39834-D13D-48ED-B39C-16CEFBF67483}" type="sibTrans" cxnId="{B51DE147-57AA-46D0-B69B-61607F0056D3}">
      <dgm:prSet/>
      <dgm:spPr/>
      <dgm:t>
        <a:bodyPr/>
        <a:lstStyle/>
        <a:p>
          <a:endParaRPr lang="en-US"/>
        </a:p>
      </dgm:t>
    </dgm:pt>
    <dgm:pt modelId="{F592020E-0C3D-418E-9778-7F729F745D5D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Find images that are relevant and interesting to your audience</a:t>
          </a:r>
        </a:p>
      </dgm:t>
    </dgm:pt>
    <dgm:pt modelId="{83B95078-1168-4F14-AA14-2609CA223B62}" type="parTrans" cxnId="{E682B064-8434-4F89-A850-FF85E041C457}">
      <dgm:prSet/>
      <dgm:spPr/>
      <dgm:t>
        <a:bodyPr/>
        <a:lstStyle/>
        <a:p>
          <a:endParaRPr lang="en-US"/>
        </a:p>
      </dgm:t>
    </dgm:pt>
    <dgm:pt modelId="{D1F01FFC-0F46-4C30-A973-6BC7712041DB}" type="sibTrans" cxnId="{E682B064-8434-4F89-A850-FF85E041C457}">
      <dgm:prSet/>
      <dgm:spPr/>
      <dgm:t>
        <a:bodyPr/>
        <a:lstStyle/>
        <a:p>
          <a:endParaRPr lang="en-US"/>
        </a:p>
      </dgm:t>
    </dgm:pt>
    <dgm:pt modelId="{4A9ECDF3-85A2-4EBE-B079-10F12E2863FA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Consider short videos</a:t>
          </a:r>
        </a:p>
      </dgm:t>
    </dgm:pt>
    <dgm:pt modelId="{C7B19409-DDD9-4F00-A2B4-45905A9442E7}" type="parTrans" cxnId="{AF98496D-B9D3-4A1E-81D2-622CEEEE75AF}">
      <dgm:prSet/>
      <dgm:spPr/>
      <dgm:t>
        <a:bodyPr/>
        <a:lstStyle/>
        <a:p>
          <a:endParaRPr lang="en-US"/>
        </a:p>
      </dgm:t>
    </dgm:pt>
    <dgm:pt modelId="{D161A69A-E969-4EB1-BEBE-591D38179F0C}" type="sibTrans" cxnId="{AF98496D-B9D3-4A1E-81D2-622CEEEE75AF}">
      <dgm:prSet/>
      <dgm:spPr/>
      <dgm:t>
        <a:bodyPr/>
        <a:lstStyle/>
        <a:p>
          <a:endParaRPr lang="en-US"/>
        </a:p>
      </dgm:t>
    </dgm:pt>
    <dgm:pt modelId="{D9237F39-B3C0-48A3-8FD1-F0D6F6D60331}">
      <dgm:prSet/>
      <dgm:spPr>
        <a:solidFill>
          <a:srgbClr val="E4C2D0"/>
        </a:solidFill>
      </dgm:spPr>
      <dgm:t>
        <a:bodyPr/>
        <a:lstStyle/>
        <a:p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Engage the audience </a:t>
          </a:r>
        </a:p>
      </dgm:t>
    </dgm:pt>
    <dgm:pt modelId="{D37A596D-938A-41CE-83DC-F45DAC05CC6D}" type="parTrans" cxnId="{3D5D00DD-5A89-45EB-8E3D-561348F78FB7}">
      <dgm:prSet/>
      <dgm:spPr/>
      <dgm:t>
        <a:bodyPr/>
        <a:lstStyle/>
        <a:p>
          <a:endParaRPr lang="en-US"/>
        </a:p>
      </dgm:t>
    </dgm:pt>
    <dgm:pt modelId="{6CC8F7EF-D993-4A77-BA55-CACDF8660BAE}" type="sibTrans" cxnId="{3D5D00DD-5A89-45EB-8E3D-561348F78FB7}">
      <dgm:prSet/>
      <dgm:spPr/>
      <dgm:t>
        <a:bodyPr/>
        <a:lstStyle/>
        <a:p>
          <a:endParaRPr lang="en-US"/>
        </a:p>
      </dgm:t>
    </dgm:pt>
    <dgm:pt modelId="{457CA62F-50B2-4BC7-A58C-E4CBFDACB70A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Ask them questions</a:t>
          </a:r>
        </a:p>
      </dgm:t>
    </dgm:pt>
    <dgm:pt modelId="{2512D0FC-4A13-414B-B614-F664C34624CB}" type="parTrans" cxnId="{B142BACB-5E83-4D3C-B0C9-722AA74FC0E9}">
      <dgm:prSet/>
      <dgm:spPr/>
      <dgm:t>
        <a:bodyPr/>
        <a:lstStyle/>
        <a:p>
          <a:endParaRPr lang="en-US"/>
        </a:p>
      </dgm:t>
    </dgm:pt>
    <dgm:pt modelId="{491F4CAE-460D-4E07-851F-4FC0FEC74858}" type="sibTrans" cxnId="{B142BACB-5E83-4D3C-B0C9-722AA74FC0E9}">
      <dgm:prSet/>
      <dgm:spPr/>
      <dgm:t>
        <a:bodyPr/>
        <a:lstStyle/>
        <a:p>
          <a:endParaRPr lang="en-US"/>
        </a:p>
      </dgm:t>
    </dgm:pt>
    <dgm:pt modelId="{60520221-73BD-4EF9-B6E6-F9F45A5C747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Make them guess </a:t>
          </a:r>
        </a:p>
      </dgm:t>
    </dgm:pt>
    <dgm:pt modelId="{7B6ABF1B-29C4-4406-B93C-F8D7EF2CDAAC}" type="parTrans" cxnId="{C70E7ABB-477A-48AE-A0C7-F4941BBE9E46}">
      <dgm:prSet/>
      <dgm:spPr/>
      <dgm:t>
        <a:bodyPr/>
        <a:lstStyle/>
        <a:p>
          <a:endParaRPr lang="en-US"/>
        </a:p>
      </dgm:t>
    </dgm:pt>
    <dgm:pt modelId="{68C41D69-BAEA-4594-AE1E-F11C2DDE8AA7}" type="sibTrans" cxnId="{C70E7ABB-477A-48AE-A0C7-F4941BBE9E46}">
      <dgm:prSet/>
      <dgm:spPr/>
      <dgm:t>
        <a:bodyPr/>
        <a:lstStyle/>
        <a:p>
          <a:endParaRPr lang="en-US"/>
        </a:p>
      </dgm:t>
    </dgm:pt>
    <dgm:pt modelId="{801AA8EB-E28E-40D5-BC69-73EF486389DF}">
      <dgm:prSet/>
      <dgm:spPr>
        <a:solidFill>
          <a:srgbClr val="E4C2D0"/>
        </a:solidFill>
      </dgm:spPr>
      <dgm:t>
        <a:bodyPr/>
        <a:lstStyle/>
        <a:p>
          <a:r>
            <a:rPr lang="en-US" b="1">
              <a:solidFill>
                <a:schemeClr val="tx1">
                  <a:lumMod val="85000"/>
                  <a:lumOff val="15000"/>
                </a:schemeClr>
              </a:solidFill>
            </a:rPr>
            <a:t>Focus on one message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44F9B0-7CC1-47C3-B7AB-1ADBD848D0AD}" type="parTrans" cxnId="{1BFD27A0-2847-41AB-94CD-6ABCBB17E7CB}">
      <dgm:prSet/>
      <dgm:spPr/>
      <dgm:t>
        <a:bodyPr/>
        <a:lstStyle/>
        <a:p>
          <a:endParaRPr lang="en-US"/>
        </a:p>
      </dgm:t>
    </dgm:pt>
    <dgm:pt modelId="{2B48179B-CB8F-4193-8965-A72B8412C0D2}" type="sibTrans" cxnId="{1BFD27A0-2847-41AB-94CD-6ABCBB17E7CB}">
      <dgm:prSet/>
      <dgm:spPr/>
      <dgm:t>
        <a:bodyPr/>
        <a:lstStyle/>
        <a:p>
          <a:endParaRPr lang="en-US"/>
        </a:p>
      </dgm:t>
    </dgm:pt>
    <dgm:pt modelId="{2F287E66-1A51-4B96-AD28-9A70438F874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Only show what you are speaking to</a:t>
          </a:r>
        </a:p>
      </dgm:t>
    </dgm:pt>
    <dgm:pt modelId="{A102676A-F22D-4AA7-9AE2-A93FA6564EE8}" type="parTrans" cxnId="{3FE5473C-31E8-429B-8AFA-CE71380273E1}">
      <dgm:prSet/>
      <dgm:spPr/>
      <dgm:t>
        <a:bodyPr/>
        <a:lstStyle/>
        <a:p>
          <a:endParaRPr lang="en-US"/>
        </a:p>
      </dgm:t>
    </dgm:pt>
    <dgm:pt modelId="{69600B21-4433-4179-A340-3CF7A81DA44B}" type="sibTrans" cxnId="{3FE5473C-31E8-429B-8AFA-CE71380273E1}">
      <dgm:prSet/>
      <dgm:spPr/>
      <dgm:t>
        <a:bodyPr/>
        <a:lstStyle/>
        <a:p>
          <a:endParaRPr lang="en-US"/>
        </a:p>
      </dgm:t>
    </dgm:pt>
    <dgm:pt modelId="{A4021372-07DA-45A2-AF0A-C8689E13E801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Use animations to reveal new elements gradually </a:t>
          </a:r>
        </a:p>
      </dgm:t>
    </dgm:pt>
    <dgm:pt modelId="{D92CE81B-0F73-453B-B99E-22969AA9726B}" type="parTrans" cxnId="{FCBE3E0D-5EAF-4380-8BF8-489CDDCE0DAC}">
      <dgm:prSet/>
      <dgm:spPr/>
      <dgm:t>
        <a:bodyPr/>
        <a:lstStyle/>
        <a:p>
          <a:endParaRPr lang="en-US"/>
        </a:p>
      </dgm:t>
    </dgm:pt>
    <dgm:pt modelId="{DF9068C4-A594-4020-A013-B1E1E740917F}" type="sibTrans" cxnId="{FCBE3E0D-5EAF-4380-8BF8-489CDDCE0DAC}">
      <dgm:prSet/>
      <dgm:spPr/>
      <dgm:t>
        <a:bodyPr/>
        <a:lstStyle/>
        <a:p>
          <a:endParaRPr lang="en-US"/>
        </a:p>
      </dgm:t>
    </dgm:pt>
    <dgm:pt modelId="{3136B1E7-D523-4218-B62E-22F05DBD4399}" type="pres">
      <dgm:prSet presAssocID="{893D5790-E30E-4B17-AC2B-49D79E6D6D39}" presName="linear" presStyleCnt="0">
        <dgm:presLayoutVars>
          <dgm:animLvl val="lvl"/>
          <dgm:resizeHandles val="exact"/>
        </dgm:presLayoutVars>
      </dgm:prSet>
      <dgm:spPr/>
    </dgm:pt>
    <dgm:pt modelId="{719FB62F-D4FC-415B-98BC-5297B64DA59D}" type="pres">
      <dgm:prSet presAssocID="{D137F146-17A1-41BC-B815-2DC56A1198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F4D888-2B39-4329-826B-F7FE8E9BBDD8}" type="pres">
      <dgm:prSet presAssocID="{D137F146-17A1-41BC-B815-2DC56A119875}" presName="childText" presStyleLbl="revTx" presStyleIdx="0" presStyleCnt="3">
        <dgm:presLayoutVars>
          <dgm:bulletEnabled val="1"/>
        </dgm:presLayoutVars>
      </dgm:prSet>
      <dgm:spPr/>
    </dgm:pt>
    <dgm:pt modelId="{E9ECCA4A-4ECF-4237-A4DF-017AD3AA7C2A}" type="pres">
      <dgm:prSet presAssocID="{D9237F39-B3C0-48A3-8FD1-F0D6F6D603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1F53B5-43E1-48BB-86D4-D9812589B0AA}" type="pres">
      <dgm:prSet presAssocID="{D9237F39-B3C0-48A3-8FD1-F0D6F6D60331}" presName="childText" presStyleLbl="revTx" presStyleIdx="1" presStyleCnt="3">
        <dgm:presLayoutVars>
          <dgm:bulletEnabled val="1"/>
        </dgm:presLayoutVars>
      </dgm:prSet>
      <dgm:spPr/>
    </dgm:pt>
    <dgm:pt modelId="{F041BDB0-698E-446B-AED8-4AAC1EA9FEA3}" type="pres">
      <dgm:prSet presAssocID="{801AA8EB-E28E-40D5-BC69-73EF486389DF}" presName="parentText" presStyleLbl="node1" presStyleIdx="2" presStyleCnt="3" custLinFactNeighborX="-4167">
        <dgm:presLayoutVars>
          <dgm:chMax val="0"/>
          <dgm:bulletEnabled val="1"/>
        </dgm:presLayoutVars>
      </dgm:prSet>
      <dgm:spPr/>
    </dgm:pt>
    <dgm:pt modelId="{71B3DAB1-A2AB-4C6E-95A4-02091A0856C3}" type="pres">
      <dgm:prSet presAssocID="{801AA8EB-E28E-40D5-BC69-73EF486389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B450A06-878C-44D8-A75B-58367518B3DF}" type="presOf" srcId="{60520221-73BD-4EF9-B6E6-F9F45A5C7470}" destId="{8A1F53B5-43E1-48BB-86D4-D9812589B0AA}" srcOrd="0" destOrd="1" presId="urn:microsoft.com/office/officeart/2005/8/layout/vList2"/>
    <dgm:cxn modelId="{FCBE3E0D-5EAF-4380-8BF8-489CDDCE0DAC}" srcId="{801AA8EB-E28E-40D5-BC69-73EF486389DF}" destId="{A4021372-07DA-45A2-AF0A-C8689E13E801}" srcOrd="1" destOrd="0" parTransId="{D92CE81B-0F73-453B-B99E-22969AA9726B}" sibTransId="{DF9068C4-A594-4020-A013-B1E1E740917F}"/>
    <dgm:cxn modelId="{3FE5473C-31E8-429B-8AFA-CE71380273E1}" srcId="{801AA8EB-E28E-40D5-BC69-73EF486389DF}" destId="{2F287E66-1A51-4B96-AD28-9A70438F8740}" srcOrd="0" destOrd="0" parTransId="{A102676A-F22D-4AA7-9AE2-A93FA6564EE8}" sibTransId="{69600B21-4433-4179-A340-3CF7A81DA44B}"/>
    <dgm:cxn modelId="{02A06462-3914-47BB-B974-B2C71B7C2FBF}" type="presOf" srcId="{D137F146-17A1-41BC-B815-2DC56A119875}" destId="{719FB62F-D4FC-415B-98BC-5297B64DA59D}" srcOrd="0" destOrd="0" presId="urn:microsoft.com/office/officeart/2005/8/layout/vList2"/>
    <dgm:cxn modelId="{E682B064-8434-4F89-A850-FF85E041C457}" srcId="{D137F146-17A1-41BC-B815-2DC56A119875}" destId="{F592020E-0C3D-418E-9778-7F729F745D5D}" srcOrd="0" destOrd="0" parTransId="{83B95078-1168-4F14-AA14-2609CA223B62}" sibTransId="{D1F01FFC-0F46-4C30-A973-6BC7712041DB}"/>
    <dgm:cxn modelId="{B51DE147-57AA-46D0-B69B-61607F0056D3}" srcId="{893D5790-E30E-4B17-AC2B-49D79E6D6D39}" destId="{D137F146-17A1-41BC-B815-2DC56A119875}" srcOrd="0" destOrd="0" parTransId="{13C0CE6C-4985-43E6-B662-6663D0A56015}" sibTransId="{F4E39834-D13D-48ED-B39C-16CEFBF67483}"/>
    <dgm:cxn modelId="{AF98496D-B9D3-4A1E-81D2-622CEEEE75AF}" srcId="{D137F146-17A1-41BC-B815-2DC56A119875}" destId="{4A9ECDF3-85A2-4EBE-B079-10F12E2863FA}" srcOrd="1" destOrd="0" parTransId="{C7B19409-DDD9-4F00-A2B4-45905A9442E7}" sibTransId="{D161A69A-E969-4EB1-BEBE-591D38179F0C}"/>
    <dgm:cxn modelId="{97191D51-8EB6-4A2D-AF71-A07624152F5E}" type="presOf" srcId="{2F287E66-1A51-4B96-AD28-9A70438F8740}" destId="{71B3DAB1-A2AB-4C6E-95A4-02091A0856C3}" srcOrd="0" destOrd="0" presId="urn:microsoft.com/office/officeart/2005/8/layout/vList2"/>
    <dgm:cxn modelId="{0B344C7D-D9D4-4869-A426-61036C271A06}" type="presOf" srcId="{D9237F39-B3C0-48A3-8FD1-F0D6F6D60331}" destId="{E9ECCA4A-4ECF-4237-A4DF-017AD3AA7C2A}" srcOrd="0" destOrd="0" presId="urn:microsoft.com/office/officeart/2005/8/layout/vList2"/>
    <dgm:cxn modelId="{0FAF3583-C8AE-4E32-89F7-8DC43A918FDA}" type="presOf" srcId="{A4021372-07DA-45A2-AF0A-C8689E13E801}" destId="{71B3DAB1-A2AB-4C6E-95A4-02091A0856C3}" srcOrd="0" destOrd="1" presId="urn:microsoft.com/office/officeart/2005/8/layout/vList2"/>
    <dgm:cxn modelId="{263C3095-3071-4DB4-A080-97252D6B2FF2}" type="presOf" srcId="{801AA8EB-E28E-40D5-BC69-73EF486389DF}" destId="{F041BDB0-698E-446B-AED8-4AAC1EA9FEA3}" srcOrd="0" destOrd="0" presId="urn:microsoft.com/office/officeart/2005/8/layout/vList2"/>
    <dgm:cxn modelId="{56E4E49B-2EAC-4C23-B3DA-A9D9B9E43E6B}" type="presOf" srcId="{457CA62F-50B2-4BC7-A58C-E4CBFDACB70A}" destId="{8A1F53B5-43E1-48BB-86D4-D9812589B0AA}" srcOrd="0" destOrd="0" presId="urn:microsoft.com/office/officeart/2005/8/layout/vList2"/>
    <dgm:cxn modelId="{1BFD27A0-2847-41AB-94CD-6ABCBB17E7CB}" srcId="{893D5790-E30E-4B17-AC2B-49D79E6D6D39}" destId="{801AA8EB-E28E-40D5-BC69-73EF486389DF}" srcOrd="2" destOrd="0" parTransId="{0244F9B0-7CC1-47C3-B7AB-1ADBD848D0AD}" sibTransId="{2B48179B-CB8F-4193-8965-A72B8412C0D2}"/>
    <dgm:cxn modelId="{78505EAE-F8E0-4343-9F6E-9ACE3982AC70}" type="presOf" srcId="{893D5790-E30E-4B17-AC2B-49D79E6D6D39}" destId="{3136B1E7-D523-4218-B62E-22F05DBD4399}" srcOrd="0" destOrd="0" presId="urn:microsoft.com/office/officeart/2005/8/layout/vList2"/>
    <dgm:cxn modelId="{C70E7ABB-477A-48AE-A0C7-F4941BBE9E46}" srcId="{D9237F39-B3C0-48A3-8FD1-F0D6F6D60331}" destId="{60520221-73BD-4EF9-B6E6-F9F45A5C7470}" srcOrd="1" destOrd="0" parTransId="{7B6ABF1B-29C4-4406-B93C-F8D7EF2CDAAC}" sibTransId="{68C41D69-BAEA-4594-AE1E-F11C2DDE8AA7}"/>
    <dgm:cxn modelId="{B142BACB-5E83-4D3C-B0C9-722AA74FC0E9}" srcId="{D9237F39-B3C0-48A3-8FD1-F0D6F6D60331}" destId="{457CA62F-50B2-4BC7-A58C-E4CBFDACB70A}" srcOrd="0" destOrd="0" parTransId="{2512D0FC-4A13-414B-B614-F664C34624CB}" sibTransId="{491F4CAE-460D-4E07-851F-4FC0FEC74858}"/>
    <dgm:cxn modelId="{3D5D00DD-5A89-45EB-8E3D-561348F78FB7}" srcId="{893D5790-E30E-4B17-AC2B-49D79E6D6D39}" destId="{D9237F39-B3C0-48A3-8FD1-F0D6F6D60331}" srcOrd="1" destOrd="0" parTransId="{D37A596D-938A-41CE-83DC-F45DAC05CC6D}" sibTransId="{6CC8F7EF-D993-4A77-BA55-CACDF8660BAE}"/>
    <dgm:cxn modelId="{3D9C0FF3-8E10-465A-8710-948A2BAF1F0A}" type="presOf" srcId="{4A9ECDF3-85A2-4EBE-B079-10F12E2863FA}" destId="{2FF4D888-2B39-4329-826B-F7FE8E9BBDD8}" srcOrd="0" destOrd="1" presId="urn:microsoft.com/office/officeart/2005/8/layout/vList2"/>
    <dgm:cxn modelId="{CD26F6FF-422C-4D4F-8F20-36F8061B2B08}" type="presOf" srcId="{F592020E-0C3D-418E-9778-7F729F745D5D}" destId="{2FF4D888-2B39-4329-826B-F7FE8E9BBDD8}" srcOrd="0" destOrd="0" presId="urn:microsoft.com/office/officeart/2005/8/layout/vList2"/>
    <dgm:cxn modelId="{240B3A48-A138-4102-BDFA-0CC0EE0B8906}" type="presParOf" srcId="{3136B1E7-D523-4218-B62E-22F05DBD4399}" destId="{719FB62F-D4FC-415B-98BC-5297B64DA59D}" srcOrd="0" destOrd="0" presId="urn:microsoft.com/office/officeart/2005/8/layout/vList2"/>
    <dgm:cxn modelId="{73BBF440-01A6-495B-A0BA-1F84227F670F}" type="presParOf" srcId="{3136B1E7-D523-4218-B62E-22F05DBD4399}" destId="{2FF4D888-2B39-4329-826B-F7FE8E9BBDD8}" srcOrd="1" destOrd="0" presId="urn:microsoft.com/office/officeart/2005/8/layout/vList2"/>
    <dgm:cxn modelId="{0A72B503-FF04-4E50-A969-7CFBBF7AC616}" type="presParOf" srcId="{3136B1E7-D523-4218-B62E-22F05DBD4399}" destId="{E9ECCA4A-4ECF-4237-A4DF-017AD3AA7C2A}" srcOrd="2" destOrd="0" presId="urn:microsoft.com/office/officeart/2005/8/layout/vList2"/>
    <dgm:cxn modelId="{170D02C8-DA84-4ED0-8831-4E4AEDE1BD92}" type="presParOf" srcId="{3136B1E7-D523-4218-B62E-22F05DBD4399}" destId="{8A1F53B5-43E1-48BB-86D4-D9812589B0AA}" srcOrd="3" destOrd="0" presId="urn:microsoft.com/office/officeart/2005/8/layout/vList2"/>
    <dgm:cxn modelId="{5A4FD4F0-49D9-41E7-A232-BD7D30CAC5BA}" type="presParOf" srcId="{3136B1E7-D523-4218-B62E-22F05DBD4399}" destId="{F041BDB0-698E-446B-AED8-4AAC1EA9FEA3}" srcOrd="4" destOrd="0" presId="urn:microsoft.com/office/officeart/2005/8/layout/vList2"/>
    <dgm:cxn modelId="{B60FB197-C56D-4996-B39B-80A370D0E9BF}" type="presParOf" srcId="{3136B1E7-D523-4218-B62E-22F05DBD4399}" destId="{71B3DAB1-A2AB-4C6E-95A4-02091A0856C3}" srcOrd="5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09662-8963-49B0-9A17-5177136AAA8C}">
      <dsp:nvSpPr>
        <dsp:cNvPr id="0" name=""/>
        <dsp:cNvSpPr/>
      </dsp:nvSpPr>
      <dsp:spPr>
        <a:xfrm>
          <a:off x="0" y="44496"/>
          <a:ext cx="4800600" cy="887445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Make an outline</a:t>
          </a:r>
        </a:p>
      </dsp:txBody>
      <dsp:txXfrm>
        <a:off x="43321" y="87817"/>
        <a:ext cx="4713958" cy="800803"/>
      </dsp:txXfrm>
    </dsp:sp>
    <dsp:sp modelId="{719FB62F-D4FC-415B-98BC-5297B64DA59D}">
      <dsp:nvSpPr>
        <dsp:cNvPr id="0" name=""/>
        <dsp:cNvSpPr/>
      </dsp:nvSpPr>
      <dsp:spPr>
        <a:xfrm>
          <a:off x="0" y="1038501"/>
          <a:ext cx="4800600" cy="887445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Build your slides</a:t>
          </a:r>
        </a:p>
      </dsp:txBody>
      <dsp:txXfrm>
        <a:off x="43321" y="1081822"/>
        <a:ext cx="4713958" cy="800803"/>
      </dsp:txXfrm>
    </dsp:sp>
    <dsp:sp modelId="{E9ECCA4A-4ECF-4237-A4DF-017AD3AA7C2A}">
      <dsp:nvSpPr>
        <dsp:cNvPr id="0" name=""/>
        <dsp:cNvSpPr/>
      </dsp:nvSpPr>
      <dsp:spPr>
        <a:xfrm>
          <a:off x="0" y="2032506"/>
          <a:ext cx="4800600" cy="887445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Engage your audience </a:t>
          </a:r>
        </a:p>
      </dsp:txBody>
      <dsp:txXfrm>
        <a:off x="43321" y="2075827"/>
        <a:ext cx="4713958" cy="800803"/>
      </dsp:txXfrm>
    </dsp:sp>
    <dsp:sp modelId="{7BCE16AF-6E67-4933-ABC5-3103D1509CFB}">
      <dsp:nvSpPr>
        <dsp:cNvPr id="0" name=""/>
        <dsp:cNvSpPr/>
      </dsp:nvSpPr>
      <dsp:spPr>
        <a:xfrm>
          <a:off x="0" y="3026511"/>
          <a:ext cx="4800600" cy="887445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Practice</a:t>
          </a:r>
        </a:p>
      </dsp:txBody>
      <dsp:txXfrm>
        <a:off x="43321" y="3069832"/>
        <a:ext cx="4713958" cy="8008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09662-8963-49B0-9A17-5177136AAA8C}">
      <dsp:nvSpPr>
        <dsp:cNvPr id="0" name=""/>
        <dsp:cNvSpPr/>
      </dsp:nvSpPr>
      <dsp:spPr>
        <a:xfrm>
          <a:off x="0" y="20279"/>
          <a:ext cx="5838826" cy="863460"/>
        </a:xfrm>
        <a:prstGeom prst="roundRect">
          <a:avLst/>
        </a:prstGeom>
        <a:solidFill>
          <a:srgbClr val="3F6B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Know your flow</a:t>
          </a:r>
        </a:p>
      </dsp:txBody>
      <dsp:txXfrm>
        <a:off x="42151" y="62430"/>
        <a:ext cx="5754524" cy="779158"/>
      </dsp:txXfrm>
    </dsp:sp>
    <dsp:sp modelId="{36EA95AB-9A7C-4252-9148-0FB0A57F1781}">
      <dsp:nvSpPr>
        <dsp:cNvPr id="0" name=""/>
        <dsp:cNvSpPr/>
      </dsp:nvSpPr>
      <dsp:spPr>
        <a:xfrm>
          <a:off x="0" y="883739"/>
          <a:ext cx="5838826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Remember your key points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Tell the story of each point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Do not memorize</a:t>
          </a:r>
          <a:b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n-US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883739"/>
        <a:ext cx="5838826" cy="1863000"/>
      </dsp:txXfrm>
    </dsp:sp>
    <dsp:sp modelId="{719FB62F-D4FC-415B-98BC-5297B64DA59D}">
      <dsp:nvSpPr>
        <dsp:cNvPr id="0" name=""/>
        <dsp:cNvSpPr/>
      </dsp:nvSpPr>
      <dsp:spPr>
        <a:xfrm>
          <a:off x="0" y="2746740"/>
          <a:ext cx="5838826" cy="863460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 </a:t>
          </a:r>
        </a:p>
      </dsp:txBody>
      <dsp:txXfrm>
        <a:off x="42151" y="2788891"/>
        <a:ext cx="5754524" cy="779158"/>
      </dsp:txXfrm>
    </dsp:sp>
    <dsp:sp modelId="{2FF4D888-2B39-4329-826B-F7FE8E9BBDD8}">
      <dsp:nvSpPr>
        <dsp:cNvPr id="0" name=""/>
        <dsp:cNvSpPr/>
      </dsp:nvSpPr>
      <dsp:spPr>
        <a:xfrm>
          <a:off x="0" y="3610200"/>
          <a:ext cx="5838826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bg1"/>
              </a:solidFill>
            </a:rPr>
            <a:t>Get comfortable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bg1"/>
              </a:solidFill>
            </a:rPr>
            <a:t>Have fun</a:t>
          </a:r>
        </a:p>
      </dsp:txBody>
      <dsp:txXfrm>
        <a:off x="0" y="3610200"/>
        <a:ext cx="5838826" cy="968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09662-8963-49B0-9A17-5177136AAA8C}">
      <dsp:nvSpPr>
        <dsp:cNvPr id="0" name=""/>
        <dsp:cNvSpPr/>
      </dsp:nvSpPr>
      <dsp:spPr>
        <a:xfrm>
          <a:off x="0" y="20279"/>
          <a:ext cx="5838826" cy="863460"/>
        </a:xfrm>
        <a:prstGeom prst="roundRect">
          <a:avLst/>
        </a:prstGeom>
        <a:solidFill>
          <a:srgbClr val="3F6B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Know your flow</a:t>
          </a:r>
        </a:p>
      </dsp:txBody>
      <dsp:txXfrm>
        <a:off x="42151" y="62430"/>
        <a:ext cx="5754524" cy="779158"/>
      </dsp:txXfrm>
    </dsp:sp>
    <dsp:sp modelId="{36EA95AB-9A7C-4252-9148-0FB0A57F1781}">
      <dsp:nvSpPr>
        <dsp:cNvPr id="0" name=""/>
        <dsp:cNvSpPr/>
      </dsp:nvSpPr>
      <dsp:spPr>
        <a:xfrm>
          <a:off x="0" y="883739"/>
          <a:ext cx="5838826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Remember your key points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Tell the story of each point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Do not memorize</a:t>
          </a:r>
          <a:b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n-US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883739"/>
        <a:ext cx="5838826" cy="1863000"/>
      </dsp:txXfrm>
    </dsp:sp>
    <dsp:sp modelId="{719FB62F-D4FC-415B-98BC-5297B64DA59D}">
      <dsp:nvSpPr>
        <dsp:cNvPr id="0" name=""/>
        <dsp:cNvSpPr/>
      </dsp:nvSpPr>
      <dsp:spPr>
        <a:xfrm>
          <a:off x="0" y="2746740"/>
          <a:ext cx="5838826" cy="863460"/>
        </a:xfrm>
        <a:prstGeom prst="roundRect">
          <a:avLst/>
        </a:prstGeom>
        <a:solidFill>
          <a:srgbClr val="3F6B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Practice with your friends</a:t>
          </a:r>
        </a:p>
      </dsp:txBody>
      <dsp:txXfrm>
        <a:off x="42151" y="2788891"/>
        <a:ext cx="5754524" cy="779158"/>
      </dsp:txXfrm>
    </dsp:sp>
    <dsp:sp modelId="{2FF4D888-2B39-4329-826B-F7FE8E9BBDD8}">
      <dsp:nvSpPr>
        <dsp:cNvPr id="0" name=""/>
        <dsp:cNvSpPr/>
      </dsp:nvSpPr>
      <dsp:spPr>
        <a:xfrm>
          <a:off x="0" y="3610200"/>
          <a:ext cx="5838826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Get comfortable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Have fun</a:t>
          </a:r>
        </a:p>
      </dsp:txBody>
      <dsp:txXfrm>
        <a:off x="0" y="3610200"/>
        <a:ext cx="5838826" cy="968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09662-8963-49B0-9A17-5177136AAA8C}">
      <dsp:nvSpPr>
        <dsp:cNvPr id="0" name=""/>
        <dsp:cNvSpPr/>
      </dsp:nvSpPr>
      <dsp:spPr>
        <a:xfrm>
          <a:off x="0" y="233559"/>
          <a:ext cx="5420077" cy="77445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/>
            </a:rPr>
            <a:t>Presentation Tips: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806" y="271365"/>
        <a:ext cx="5344465" cy="698842"/>
      </dsp:txXfrm>
    </dsp:sp>
    <dsp:sp modelId="{719FB62F-D4FC-415B-98BC-5297B64DA59D}">
      <dsp:nvSpPr>
        <dsp:cNvPr id="0" name=""/>
        <dsp:cNvSpPr/>
      </dsp:nvSpPr>
      <dsp:spPr>
        <a:xfrm>
          <a:off x="0" y="1440648"/>
          <a:ext cx="5420077" cy="77445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2"/>
            </a:rPr>
            <a:t>iPhone reveal: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806" y="1478454"/>
        <a:ext cx="5344465" cy="698842"/>
      </dsp:txXfrm>
    </dsp:sp>
    <dsp:sp modelId="{E9ECCA4A-4ECF-4237-A4DF-017AD3AA7C2A}">
      <dsp:nvSpPr>
        <dsp:cNvPr id="0" name=""/>
        <dsp:cNvSpPr/>
      </dsp:nvSpPr>
      <dsp:spPr>
        <a:xfrm>
          <a:off x="0" y="2606538"/>
          <a:ext cx="5420077" cy="77445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3"/>
            </a:rPr>
            <a:t>More tips: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806" y="2644344"/>
        <a:ext cx="5344465" cy="698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A2875-1F1A-4957-9EE2-CBF13FD05B04}">
      <dsp:nvSpPr>
        <dsp:cNvPr id="0" name=""/>
        <dsp:cNvSpPr/>
      </dsp:nvSpPr>
      <dsp:spPr>
        <a:xfrm>
          <a:off x="0" y="120054"/>
          <a:ext cx="7343775" cy="767520"/>
        </a:xfrm>
        <a:prstGeom prst="roundRect">
          <a:avLst/>
        </a:prstGeom>
        <a:solidFill>
          <a:srgbClr val="2626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Introduction / beginning</a:t>
          </a:r>
        </a:p>
      </dsp:txBody>
      <dsp:txXfrm>
        <a:off x="37467" y="157521"/>
        <a:ext cx="7268841" cy="692586"/>
      </dsp:txXfrm>
    </dsp:sp>
    <dsp:sp modelId="{31CB4853-BCA2-4152-8E10-C74DBD46E8EB}">
      <dsp:nvSpPr>
        <dsp:cNvPr id="0" name=""/>
        <dsp:cNvSpPr/>
      </dsp:nvSpPr>
      <dsp:spPr>
        <a:xfrm>
          <a:off x="0" y="887574"/>
          <a:ext cx="734377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Summarize what you will present</a:t>
          </a:r>
        </a:p>
      </dsp:txBody>
      <dsp:txXfrm>
        <a:off x="0" y="887574"/>
        <a:ext cx="7343775" cy="529920"/>
      </dsp:txXfrm>
    </dsp:sp>
    <dsp:sp modelId="{75A27A6D-F50A-4776-A184-D5DBA1AEC1D0}">
      <dsp:nvSpPr>
        <dsp:cNvPr id="0" name=""/>
        <dsp:cNvSpPr/>
      </dsp:nvSpPr>
      <dsp:spPr>
        <a:xfrm>
          <a:off x="0" y="1417494"/>
          <a:ext cx="7343775" cy="767520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effectLst/>
            </a:rPr>
            <a:t> </a:t>
          </a:r>
        </a:p>
      </dsp:txBody>
      <dsp:txXfrm>
        <a:off x="37467" y="1454961"/>
        <a:ext cx="7268841" cy="692586"/>
      </dsp:txXfrm>
    </dsp:sp>
    <dsp:sp modelId="{D4AB54CC-90C4-4D2F-A6E6-54F7EBF72A77}">
      <dsp:nvSpPr>
        <dsp:cNvPr id="0" name=""/>
        <dsp:cNvSpPr/>
      </dsp:nvSpPr>
      <dsp:spPr>
        <a:xfrm>
          <a:off x="0" y="2185015"/>
          <a:ext cx="7343775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>
              <a:solidFill>
                <a:schemeClr val="bg1"/>
              </a:solidFill>
            </a:rPr>
            <a:t>Remember the important themes / ideas</a:t>
          </a:r>
          <a:endParaRPr lang="en-US" sz="2500" kern="1200" dirty="0">
            <a:solidFill>
              <a:schemeClr val="bg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bg1"/>
              </a:solidFill>
            </a:rPr>
            <a:t>Do not memorize each sentence!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bg1"/>
              </a:solidFill>
            </a:rPr>
            <a:t>Paraphrase and tell a story</a:t>
          </a:r>
        </a:p>
      </dsp:txBody>
      <dsp:txXfrm>
        <a:off x="0" y="2185015"/>
        <a:ext cx="7343775" cy="1291680"/>
      </dsp:txXfrm>
    </dsp:sp>
    <dsp:sp modelId="{B6DD491C-272D-4485-A804-F6AF5A103C07}">
      <dsp:nvSpPr>
        <dsp:cNvPr id="0" name=""/>
        <dsp:cNvSpPr/>
      </dsp:nvSpPr>
      <dsp:spPr>
        <a:xfrm>
          <a:off x="0" y="3476695"/>
          <a:ext cx="7343775" cy="767520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 </a:t>
          </a:r>
        </a:p>
      </dsp:txBody>
      <dsp:txXfrm>
        <a:off x="37467" y="3514162"/>
        <a:ext cx="7268841" cy="692586"/>
      </dsp:txXfrm>
    </dsp:sp>
    <dsp:sp modelId="{EEA699C3-0B18-4C80-ACCA-C2C276DCBF55}">
      <dsp:nvSpPr>
        <dsp:cNvPr id="0" name=""/>
        <dsp:cNvSpPr/>
      </dsp:nvSpPr>
      <dsp:spPr>
        <a:xfrm>
          <a:off x="0" y="4244215"/>
          <a:ext cx="7343775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bg1"/>
              </a:solidFill>
            </a:rPr>
            <a:t>Summarize what the audience has learned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bg1"/>
              </a:solidFill>
            </a:rPr>
            <a:t>Any next steps that you want the audience to take</a:t>
          </a:r>
        </a:p>
      </dsp:txBody>
      <dsp:txXfrm>
        <a:off x="0" y="4244215"/>
        <a:ext cx="7343775" cy="86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A2875-1F1A-4957-9EE2-CBF13FD05B04}">
      <dsp:nvSpPr>
        <dsp:cNvPr id="0" name=""/>
        <dsp:cNvSpPr/>
      </dsp:nvSpPr>
      <dsp:spPr>
        <a:xfrm>
          <a:off x="0" y="120054"/>
          <a:ext cx="7343775" cy="767520"/>
        </a:xfrm>
        <a:prstGeom prst="roundRect">
          <a:avLst/>
        </a:prstGeom>
        <a:solidFill>
          <a:srgbClr val="2626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Introduction / beginning</a:t>
          </a:r>
        </a:p>
      </dsp:txBody>
      <dsp:txXfrm>
        <a:off x="37467" y="157521"/>
        <a:ext cx="7268841" cy="692586"/>
      </dsp:txXfrm>
    </dsp:sp>
    <dsp:sp modelId="{31CB4853-BCA2-4152-8E10-C74DBD46E8EB}">
      <dsp:nvSpPr>
        <dsp:cNvPr id="0" name=""/>
        <dsp:cNvSpPr/>
      </dsp:nvSpPr>
      <dsp:spPr>
        <a:xfrm>
          <a:off x="0" y="887574"/>
          <a:ext cx="734377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Summarize what you will present</a:t>
          </a:r>
        </a:p>
      </dsp:txBody>
      <dsp:txXfrm>
        <a:off x="0" y="887574"/>
        <a:ext cx="7343775" cy="529920"/>
      </dsp:txXfrm>
    </dsp:sp>
    <dsp:sp modelId="{75A27A6D-F50A-4776-A184-D5DBA1AEC1D0}">
      <dsp:nvSpPr>
        <dsp:cNvPr id="0" name=""/>
        <dsp:cNvSpPr/>
      </dsp:nvSpPr>
      <dsp:spPr>
        <a:xfrm>
          <a:off x="0" y="1417494"/>
          <a:ext cx="7343775" cy="767520"/>
        </a:xfrm>
        <a:prstGeom prst="roundRect">
          <a:avLst/>
        </a:prstGeom>
        <a:solidFill>
          <a:srgbClr val="2626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Main points</a:t>
          </a:r>
        </a:p>
      </dsp:txBody>
      <dsp:txXfrm>
        <a:off x="37467" y="1454961"/>
        <a:ext cx="7268841" cy="692586"/>
      </dsp:txXfrm>
    </dsp:sp>
    <dsp:sp modelId="{D4AB54CC-90C4-4D2F-A6E6-54F7EBF72A77}">
      <dsp:nvSpPr>
        <dsp:cNvPr id="0" name=""/>
        <dsp:cNvSpPr/>
      </dsp:nvSpPr>
      <dsp:spPr>
        <a:xfrm>
          <a:off x="0" y="2185015"/>
          <a:ext cx="7343775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Remember the important themes / ideas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Do not memorize each sentence!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Paraphrase and tell a story</a:t>
          </a:r>
        </a:p>
      </dsp:txBody>
      <dsp:txXfrm>
        <a:off x="0" y="2185015"/>
        <a:ext cx="7343775" cy="1291680"/>
      </dsp:txXfrm>
    </dsp:sp>
    <dsp:sp modelId="{B6DD491C-272D-4485-A804-F6AF5A103C07}">
      <dsp:nvSpPr>
        <dsp:cNvPr id="0" name=""/>
        <dsp:cNvSpPr/>
      </dsp:nvSpPr>
      <dsp:spPr>
        <a:xfrm>
          <a:off x="0" y="3476695"/>
          <a:ext cx="7343775" cy="767520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 </a:t>
          </a:r>
        </a:p>
      </dsp:txBody>
      <dsp:txXfrm>
        <a:off x="37467" y="3514162"/>
        <a:ext cx="7268841" cy="692586"/>
      </dsp:txXfrm>
    </dsp:sp>
    <dsp:sp modelId="{EEA699C3-0B18-4C80-ACCA-C2C276DCBF55}">
      <dsp:nvSpPr>
        <dsp:cNvPr id="0" name=""/>
        <dsp:cNvSpPr/>
      </dsp:nvSpPr>
      <dsp:spPr>
        <a:xfrm>
          <a:off x="0" y="4244215"/>
          <a:ext cx="7343775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bg1"/>
              </a:solidFill>
            </a:rPr>
            <a:t>Summarize what the audience has learned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bg1"/>
              </a:solidFill>
            </a:rPr>
            <a:t>Any next steps that you want the audience to take</a:t>
          </a:r>
        </a:p>
      </dsp:txBody>
      <dsp:txXfrm>
        <a:off x="0" y="4244215"/>
        <a:ext cx="7343775" cy="86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A2875-1F1A-4957-9EE2-CBF13FD05B04}">
      <dsp:nvSpPr>
        <dsp:cNvPr id="0" name=""/>
        <dsp:cNvSpPr/>
      </dsp:nvSpPr>
      <dsp:spPr>
        <a:xfrm>
          <a:off x="0" y="120054"/>
          <a:ext cx="7343775" cy="767520"/>
        </a:xfrm>
        <a:prstGeom prst="roundRect">
          <a:avLst/>
        </a:prstGeom>
        <a:solidFill>
          <a:srgbClr val="2626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Introduction / beginning</a:t>
          </a:r>
        </a:p>
      </dsp:txBody>
      <dsp:txXfrm>
        <a:off x="37467" y="157521"/>
        <a:ext cx="7268841" cy="692586"/>
      </dsp:txXfrm>
    </dsp:sp>
    <dsp:sp modelId="{31CB4853-BCA2-4152-8E10-C74DBD46E8EB}">
      <dsp:nvSpPr>
        <dsp:cNvPr id="0" name=""/>
        <dsp:cNvSpPr/>
      </dsp:nvSpPr>
      <dsp:spPr>
        <a:xfrm>
          <a:off x="0" y="887574"/>
          <a:ext cx="734377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Summarize what you will present</a:t>
          </a:r>
        </a:p>
      </dsp:txBody>
      <dsp:txXfrm>
        <a:off x="0" y="887574"/>
        <a:ext cx="7343775" cy="529920"/>
      </dsp:txXfrm>
    </dsp:sp>
    <dsp:sp modelId="{75A27A6D-F50A-4776-A184-D5DBA1AEC1D0}">
      <dsp:nvSpPr>
        <dsp:cNvPr id="0" name=""/>
        <dsp:cNvSpPr/>
      </dsp:nvSpPr>
      <dsp:spPr>
        <a:xfrm>
          <a:off x="0" y="1417494"/>
          <a:ext cx="7343775" cy="767520"/>
        </a:xfrm>
        <a:prstGeom prst="roundRect">
          <a:avLst/>
        </a:prstGeom>
        <a:solidFill>
          <a:srgbClr val="2626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Main points</a:t>
          </a:r>
        </a:p>
      </dsp:txBody>
      <dsp:txXfrm>
        <a:off x="37467" y="1454961"/>
        <a:ext cx="7268841" cy="692586"/>
      </dsp:txXfrm>
    </dsp:sp>
    <dsp:sp modelId="{D4AB54CC-90C4-4D2F-A6E6-54F7EBF72A77}">
      <dsp:nvSpPr>
        <dsp:cNvPr id="0" name=""/>
        <dsp:cNvSpPr/>
      </dsp:nvSpPr>
      <dsp:spPr>
        <a:xfrm>
          <a:off x="0" y="2185015"/>
          <a:ext cx="7343775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Remember the important themes / ideas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Do not memorize each sentence!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Paraphrase and tell a story</a:t>
          </a:r>
        </a:p>
      </dsp:txBody>
      <dsp:txXfrm>
        <a:off x="0" y="2185015"/>
        <a:ext cx="7343775" cy="1291680"/>
      </dsp:txXfrm>
    </dsp:sp>
    <dsp:sp modelId="{B6DD491C-272D-4485-A804-F6AF5A103C07}">
      <dsp:nvSpPr>
        <dsp:cNvPr id="0" name=""/>
        <dsp:cNvSpPr/>
      </dsp:nvSpPr>
      <dsp:spPr>
        <a:xfrm>
          <a:off x="0" y="3476695"/>
          <a:ext cx="7343775" cy="767520"/>
        </a:xfrm>
        <a:prstGeom prst="roundRect">
          <a:avLst/>
        </a:prstGeom>
        <a:solidFill>
          <a:srgbClr val="2626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bg1"/>
              </a:solidFill>
            </a:rPr>
            <a:t>Conclusion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37467" y="3514162"/>
        <a:ext cx="7268841" cy="692586"/>
      </dsp:txXfrm>
    </dsp:sp>
    <dsp:sp modelId="{EEA699C3-0B18-4C80-ACCA-C2C276DCBF55}">
      <dsp:nvSpPr>
        <dsp:cNvPr id="0" name=""/>
        <dsp:cNvSpPr/>
      </dsp:nvSpPr>
      <dsp:spPr>
        <a:xfrm>
          <a:off x="0" y="4244215"/>
          <a:ext cx="7343775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6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Summarize what the audience has learned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Any next steps that you want the audience to take</a:t>
          </a:r>
        </a:p>
      </dsp:txBody>
      <dsp:txXfrm>
        <a:off x="0" y="4244215"/>
        <a:ext cx="7343775" cy="861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A2875-1F1A-4957-9EE2-CBF13FD05B04}">
      <dsp:nvSpPr>
        <dsp:cNvPr id="0" name=""/>
        <dsp:cNvSpPr/>
      </dsp:nvSpPr>
      <dsp:spPr>
        <a:xfrm>
          <a:off x="0" y="9187"/>
          <a:ext cx="6467475" cy="71954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Choose a theme</a:t>
          </a:r>
        </a:p>
      </dsp:txBody>
      <dsp:txXfrm>
        <a:off x="35125" y="44312"/>
        <a:ext cx="6397225" cy="649299"/>
      </dsp:txXfrm>
    </dsp:sp>
    <dsp:sp modelId="{31CB4853-BCA2-4152-8E10-C74DBD46E8EB}">
      <dsp:nvSpPr>
        <dsp:cNvPr id="0" name=""/>
        <dsp:cNvSpPr/>
      </dsp:nvSpPr>
      <dsp:spPr>
        <a:xfrm>
          <a:off x="0" y="728737"/>
          <a:ext cx="6467475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4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Clean, simple, non-distracting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Legible (readable) fonts</a:t>
          </a:r>
          <a:b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n-US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728737"/>
        <a:ext cx="6467475" cy="1117800"/>
      </dsp:txXfrm>
    </dsp:sp>
    <dsp:sp modelId="{700E3063-24BD-4695-B5AC-F3A6CA2A9EE5}">
      <dsp:nvSpPr>
        <dsp:cNvPr id="0" name=""/>
        <dsp:cNvSpPr/>
      </dsp:nvSpPr>
      <dsp:spPr>
        <a:xfrm>
          <a:off x="0" y="1846537"/>
          <a:ext cx="6467475" cy="719549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 </a:t>
          </a:r>
        </a:p>
      </dsp:txBody>
      <dsp:txXfrm>
        <a:off x="35125" y="1881662"/>
        <a:ext cx="6397225" cy="649299"/>
      </dsp:txXfrm>
    </dsp:sp>
    <dsp:sp modelId="{B9C3B0F8-2581-4A62-8E0D-DD73A8DB0369}">
      <dsp:nvSpPr>
        <dsp:cNvPr id="0" name=""/>
        <dsp:cNvSpPr/>
      </dsp:nvSpPr>
      <dsp:spPr>
        <a:xfrm>
          <a:off x="0" y="2566087"/>
          <a:ext cx="646747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4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Less is more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Use images to illustrate your point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Tell a story to supplement your visuals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Use text to highlight important things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Visuals + stories + key words = message</a:t>
          </a:r>
        </a:p>
      </dsp:txBody>
      <dsp:txXfrm>
        <a:off x="0" y="2566087"/>
        <a:ext cx="6467475" cy="1987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A2875-1F1A-4957-9EE2-CBF13FD05B04}">
      <dsp:nvSpPr>
        <dsp:cNvPr id="0" name=""/>
        <dsp:cNvSpPr/>
      </dsp:nvSpPr>
      <dsp:spPr>
        <a:xfrm>
          <a:off x="0" y="9187"/>
          <a:ext cx="6467475" cy="71954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Choose a theme</a:t>
          </a:r>
        </a:p>
      </dsp:txBody>
      <dsp:txXfrm>
        <a:off x="35125" y="44312"/>
        <a:ext cx="6397225" cy="649299"/>
      </dsp:txXfrm>
    </dsp:sp>
    <dsp:sp modelId="{31CB4853-BCA2-4152-8E10-C74DBD46E8EB}">
      <dsp:nvSpPr>
        <dsp:cNvPr id="0" name=""/>
        <dsp:cNvSpPr/>
      </dsp:nvSpPr>
      <dsp:spPr>
        <a:xfrm>
          <a:off x="0" y="728737"/>
          <a:ext cx="6467475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4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Clean, simple, non-distracting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Legible (readable) fonts</a:t>
          </a:r>
          <a:b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n-US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728737"/>
        <a:ext cx="6467475" cy="1117800"/>
      </dsp:txXfrm>
    </dsp:sp>
    <dsp:sp modelId="{700E3063-24BD-4695-B5AC-F3A6CA2A9EE5}">
      <dsp:nvSpPr>
        <dsp:cNvPr id="0" name=""/>
        <dsp:cNvSpPr/>
      </dsp:nvSpPr>
      <dsp:spPr>
        <a:xfrm>
          <a:off x="0" y="1846537"/>
          <a:ext cx="6467475" cy="71954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Summarize key message on each slide</a:t>
          </a:r>
        </a:p>
      </dsp:txBody>
      <dsp:txXfrm>
        <a:off x="35125" y="1881662"/>
        <a:ext cx="6397225" cy="649299"/>
      </dsp:txXfrm>
    </dsp:sp>
    <dsp:sp modelId="{B9C3B0F8-2581-4A62-8E0D-DD73A8DB0369}">
      <dsp:nvSpPr>
        <dsp:cNvPr id="0" name=""/>
        <dsp:cNvSpPr/>
      </dsp:nvSpPr>
      <dsp:spPr>
        <a:xfrm>
          <a:off x="0" y="2566087"/>
          <a:ext cx="646747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4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Less is more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Use images to illustrate your point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Tell a story to supplement your visuals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Use text to highlight important things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Visuals + stories + key words = message</a:t>
          </a:r>
          <a:endParaRPr lang="en-US" sz="2300" kern="1200" dirty="0"/>
        </a:p>
      </dsp:txBody>
      <dsp:txXfrm>
        <a:off x="0" y="2566087"/>
        <a:ext cx="6467475" cy="1987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FB62F-D4FC-415B-98BC-5297B64DA59D}">
      <dsp:nvSpPr>
        <dsp:cNvPr id="0" name=""/>
        <dsp:cNvSpPr/>
      </dsp:nvSpPr>
      <dsp:spPr>
        <a:xfrm>
          <a:off x="0" y="102316"/>
          <a:ext cx="7134226" cy="719549"/>
        </a:xfrm>
        <a:prstGeom prst="roundRect">
          <a:avLst/>
        </a:prstGeom>
        <a:solidFill>
          <a:srgbClr val="E4C2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Use compelling visuals</a:t>
          </a:r>
        </a:p>
      </dsp:txBody>
      <dsp:txXfrm>
        <a:off x="35125" y="137441"/>
        <a:ext cx="7063976" cy="649299"/>
      </dsp:txXfrm>
    </dsp:sp>
    <dsp:sp modelId="{2FF4D888-2B39-4329-826B-F7FE8E9BBDD8}">
      <dsp:nvSpPr>
        <dsp:cNvPr id="0" name=""/>
        <dsp:cNvSpPr/>
      </dsp:nvSpPr>
      <dsp:spPr>
        <a:xfrm>
          <a:off x="0" y="821866"/>
          <a:ext cx="7134226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Find images that are relevant and interesting to your audience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Consider short videos</a:t>
          </a:r>
        </a:p>
      </dsp:txBody>
      <dsp:txXfrm>
        <a:off x="0" y="821866"/>
        <a:ext cx="7134226" cy="1117800"/>
      </dsp:txXfrm>
    </dsp:sp>
    <dsp:sp modelId="{E9ECCA4A-4ECF-4237-A4DF-017AD3AA7C2A}">
      <dsp:nvSpPr>
        <dsp:cNvPr id="0" name=""/>
        <dsp:cNvSpPr/>
      </dsp:nvSpPr>
      <dsp:spPr>
        <a:xfrm>
          <a:off x="0" y="1939666"/>
          <a:ext cx="7134226" cy="719549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</a:p>
      </dsp:txBody>
      <dsp:txXfrm>
        <a:off x="35125" y="1974791"/>
        <a:ext cx="7063976" cy="649299"/>
      </dsp:txXfrm>
    </dsp:sp>
    <dsp:sp modelId="{8A1F53B5-43E1-48BB-86D4-D9812589B0AA}">
      <dsp:nvSpPr>
        <dsp:cNvPr id="0" name=""/>
        <dsp:cNvSpPr/>
      </dsp:nvSpPr>
      <dsp:spPr>
        <a:xfrm>
          <a:off x="0" y="2659216"/>
          <a:ext cx="7134226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Ask them questions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Make them guess </a:t>
          </a:r>
        </a:p>
      </dsp:txBody>
      <dsp:txXfrm>
        <a:off x="0" y="2659216"/>
        <a:ext cx="7134226" cy="791774"/>
      </dsp:txXfrm>
    </dsp:sp>
    <dsp:sp modelId="{F041BDB0-698E-446B-AED8-4AAC1EA9FEA3}">
      <dsp:nvSpPr>
        <dsp:cNvPr id="0" name=""/>
        <dsp:cNvSpPr/>
      </dsp:nvSpPr>
      <dsp:spPr>
        <a:xfrm>
          <a:off x="0" y="3450991"/>
          <a:ext cx="7134226" cy="719549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sz="3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125" y="3486116"/>
        <a:ext cx="7063976" cy="649299"/>
      </dsp:txXfrm>
    </dsp:sp>
    <dsp:sp modelId="{71B3DAB1-A2AB-4C6E-95A4-02091A0856C3}">
      <dsp:nvSpPr>
        <dsp:cNvPr id="0" name=""/>
        <dsp:cNvSpPr/>
      </dsp:nvSpPr>
      <dsp:spPr>
        <a:xfrm>
          <a:off x="0" y="4170541"/>
          <a:ext cx="7134226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Only show what you are speaking to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Use animations to reveal new elements gradually </a:t>
          </a:r>
        </a:p>
      </dsp:txBody>
      <dsp:txXfrm>
        <a:off x="0" y="4170541"/>
        <a:ext cx="7134226" cy="791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FB62F-D4FC-415B-98BC-5297B64DA59D}">
      <dsp:nvSpPr>
        <dsp:cNvPr id="0" name=""/>
        <dsp:cNvSpPr/>
      </dsp:nvSpPr>
      <dsp:spPr>
        <a:xfrm>
          <a:off x="0" y="102316"/>
          <a:ext cx="7134226" cy="719549"/>
        </a:xfrm>
        <a:prstGeom prst="roundRect">
          <a:avLst/>
        </a:prstGeom>
        <a:solidFill>
          <a:srgbClr val="E4C2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Use compelling visuals</a:t>
          </a:r>
        </a:p>
      </dsp:txBody>
      <dsp:txXfrm>
        <a:off x="35125" y="137441"/>
        <a:ext cx="7063976" cy="649299"/>
      </dsp:txXfrm>
    </dsp:sp>
    <dsp:sp modelId="{2FF4D888-2B39-4329-826B-F7FE8E9BBDD8}">
      <dsp:nvSpPr>
        <dsp:cNvPr id="0" name=""/>
        <dsp:cNvSpPr/>
      </dsp:nvSpPr>
      <dsp:spPr>
        <a:xfrm>
          <a:off x="0" y="821866"/>
          <a:ext cx="7134226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Find images that are relevant and interesting to your audience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Consider short videos</a:t>
          </a:r>
        </a:p>
      </dsp:txBody>
      <dsp:txXfrm>
        <a:off x="0" y="821866"/>
        <a:ext cx="7134226" cy="1117800"/>
      </dsp:txXfrm>
    </dsp:sp>
    <dsp:sp modelId="{E9ECCA4A-4ECF-4237-A4DF-017AD3AA7C2A}">
      <dsp:nvSpPr>
        <dsp:cNvPr id="0" name=""/>
        <dsp:cNvSpPr/>
      </dsp:nvSpPr>
      <dsp:spPr>
        <a:xfrm>
          <a:off x="0" y="1939666"/>
          <a:ext cx="7134226" cy="719549"/>
        </a:xfrm>
        <a:prstGeom prst="roundRect">
          <a:avLst/>
        </a:prstGeom>
        <a:solidFill>
          <a:srgbClr val="E4C2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Engage the audience </a:t>
          </a:r>
        </a:p>
      </dsp:txBody>
      <dsp:txXfrm>
        <a:off x="35125" y="1974791"/>
        <a:ext cx="7063976" cy="649299"/>
      </dsp:txXfrm>
    </dsp:sp>
    <dsp:sp modelId="{8A1F53B5-43E1-48BB-86D4-D9812589B0AA}">
      <dsp:nvSpPr>
        <dsp:cNvPr id="0" name=""/>
        <dsp:cNvSpPr/>
      </dsp:nvSpPr>
      <dsp:spPr>
        <a:xfrm>
          <a:off x="0" y="2659216"/>
          <a:ext cx="7134226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Ask them questions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Make them guess </a:t>
          </a:r>
        </a:p>
      </dsp:txBody>
      <dsp:txXfrm>
        <a:off x="0" y="2659216"/>
        <a:ext cx="7134226" cy="791774"/>
      </dsp:txXfrm>
    </dsp:sp>
    <dsp:sp modelId="{F041BDB0-698E-446B-AED8-4AAC1EA9FEA3}">
      <dsp:nvSpPr>
        <dsp:cNvPr id="0" name=""/>
        <dsp:cNvSpPr/>
      </dsp:nvSpPr>
      <dsp:spPr>
        <a:xfrm>
          <a:off x="0" y="3450991"/>
          <a:ext cx="7134226" cy="719549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sz="3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125" y="3486116"/>
        <a:ext cx="7063976" cy="649299"/>
      </dsp:txXfrm>
    </dsp:sp>
    <dsp:sp modelId="{71B3DAB1-A2AB-4C6E-95A4-02091A0856C3}">
      <dsp:nvSpPr>
        <dsp:cNvPr id="0" name=""/>
        <dsp:cNvSpPr/>
      </dsp:nvSpPr>
      <dsp:spPr>
        <a:xfrm>
          <a:off x="0" y="4170541"/>
          <a:ext cx="7134226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Only show what you are speaking to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Use animations to reveal new elements gradually </a:t>
          </a:r>
        </a:p>
      </dsp:txBody>
      <dsp:txXfrm>
        <a:off x="0" y="4170541"/>
        <a:ext cx="7134226" cy="7917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FB62F-D4FC-415B-98BC-5297B64DA59D}">
      <dsp:nvSpPr>
        <dsp:cNvPr id="0" name=""/>
        <dsp:cNvSpPr/>
      </dsp:nvSpPr>
      <dsp:spPr>
        <a:xfrm>
          <a:off x="0" y="102316"/>
          <a:ext cx="7134226" cy="719549"/>
        </a:xfrm>
        <a:prstGeom prst="roundRect">
          <a:avLst/>
        </a:prstGeom>
        <a:solidFill>
          <a:srgbClr val="E4C2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Use compelling visuals</a:t>
          </a:r>
        </a:p>
      </dsp:txBody>
      <dsp:txXfrm>
        <a:off x="35125" y="137441"/>
        <a:ext cx="7063976" cy="649299"/>
      </dsp:txXfrm>
    </dsp:sp>
    <dsp:sp modelId="{2FF4D888-2B39-4329-826B-F7FE8E9BBDD8}">
      <dsp:nvSpPr>
        <dsp:cNvPr id="0" name=""/>
        <dsp:cNvSpPr/>
      </dsp:nvSpPr>
      <dsp:spPr>
        <a:xfrm>
          <a:off x="0" y="821866"/>
          <a:ext cx="7134226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Find images that are relevant and interesting to your audience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Consider short videos</a:t>
          </a:r>
        </a:p>
      </dsp:txBody>
      <dsp:txXfrm>
        <a:off x="0" y="821866"/>
        <a:ext cx="7134226" cy="1117800"/>
      </dsp:txXfrm>
    </dsp:sp>
    <dsp:sp modelId="{E9ECCA4A-4ECF-4237-A4DF-017AD3AA7C2A}">
      <dsp:nvSpPr>
        <dsp:cNvPr id="0" name=""/>
        <dsp:cNvSpPr/>
      </dsp:nvSpPr>
      <dsp:spPr>
        <a:xfrm>
          <a:off x="0" y="1939666"/>
          <a:ext cx="7134226" cy="719549"/>
        </a:xfrm>
        <a:prstGeom prst="roundRect">
          <a:avLst/>
        </a:prstGeom>
        <a:solidFill>
          <a:srgbClr val="E4C2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Engage the audience </a:t>
          </a:r>
        </a:p>
      </dsp:txBody>
      <dsp:txXfrm>
        <a:off x="35125" y="1974791"/>
        <a:ext cx="7063976" cy="649299"/>
      </dsp:txXfrm>
    </dsp:sp>
    <dsp:sp modelId="{8A1F53B5-43E1-48BB-86D4-D9812589B0AA}">
      <dsp:nvSpPr>
        <dsp:cNvPr id="0" name=""/>
        <dsp:cNvSpPr/>
      </dsp:nvSpPr>
      <dsp:spPr>
        <a:xfrm>
          <a:off x="0" y="2659216"/>
          <a:ext cx="7134226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Ask them questions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Make them guess </a:t>
          </a:r>
        </a:p>
      </dsp:txBody>
      <dsp:txXfrm>
        <a:off x="0" y="2659216"/>
        <a:ext cx="7134226" cy="791774"/>
      </dsp:txXfrm>
    </dsp:sp>
    <dsp:sp modelId="{F041BDB0-698E-446B-AED8-4AAC1EA9FEA3}">
      <dsp:nvSpPr>
        <dsp:cNvPr id="0" name=""/>
        <dsp:cNvSpPr/>
      </dsp:nvSpPr>
      <dsp:spPr>
        <a:xfrm>
          <a:off x="0" y="3450991"/>
          <a:ext cx="7134226" cy="719549"/>
        </a:xfrm>
        <a:prstGeom prst="roundRect">
          <a:avLst/>
        </a:prstGeom>
        <a:solidFill>
          <a:srgbClr val="E4C2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solidFill>
                <a:schemeClr val="tx1">
                  <a:lumMod val="85000"/>
                  <a:lumOff val="15000"/>
                </a:schemeClr>
              </a:solidFill>
            </a:rPr>
            <a:t>Focus on one message</a:t>
          </a:r>
          <a:endParaRPr lang="en-US" sz="3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125" y="3486116"/>
        <a:ext cx="7063976" cy="649299"/>
      </dsp:txXfrm>
    </dsp:sp>
    <dsp:sp modelId="{71B3DAB1-A2AB-4C6E-95A4-02091A0856C3}">
      <dsp:nvSpPr>
        <dsp:cNvPr id="0" name=""/>
        <dsp:cNvSpPr/>
      </dsp:nvSpPr>
      <dsp:spPr>
        <a:xfrm>
          <a:off x="0" y="4170541"/>
          <a:ext cx="7134226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Only show what you are speaking to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Use animations to reveal new elements gradually </a:t>
          </a:r>
        </a:p>
      </dsp:txBody>
      <dsp:txXfrm>
        <a:off x="0" y="4170541"/>
        <a:ext cx="7134226" cy="79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4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C186-31DA-4035-AE09-A8D1881F8F1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288B-100F-46E5-8512-00946EF37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3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9CE108-50C6-4E7B-B212-37A8DCCF4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59EB-D254-4D92-9637-7C6F615F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467"/>
            <a:ext cx="7886700" cy="879212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Presentation Tips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88403FF-A026-4CF2-B6D1-790BDE607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274279"/>
              </p:ext>
            </p:extLst>
          </p:nvPr>
        </p:nvGraphicFramePr>
        <p:xfrm>
          <a:off x="628651" y="1981201"/>
          <a:ext cx="4800600" cy="395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3701E8-B31B-445B-A72C-09169E10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96075" y="2619375"/>
            <a:ext cx="2447924" cy="423862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D18C3C-EC1A-4807-9026-DA4B4BA4C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222006"/>
              </p:ext>
            </p:extLst>
          </p:nvPr>
        </p:nvGraphicFramePr>
        <p:xfrm>
          <a:off x="457199" y="1268159"/>
          <a:ext cx="7134226" cy="506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2859EB-D254-4D92-9637-7C6F615F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1" y="225689"/>
            <a:ext cx="8410578" cy="879212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Keep your audience interested</a:t>
            </a:r>
          </a:p>
        </p:txBody>
      </p:sp>
    </p:spTree>
    <p:extLst>
      <p:ext uri="{BB962C8B-B14F-4D97-AF65-F5344CB8AC3E}">
        <p14:creationId xmlns:p14="http://schemas.microsoft.com/office/powerpoint/2010/main" val="6347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3701E8-B31B-445B-A72C-09169E10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96075" y="2619375"/>
            <a:ext cx="2447924" cy="423862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D18C3C-EC1A-4807-9026-DA4B4BA4C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203811"/>
              </p:ext>
            </p:extLst>
          </p:nvPr>
        </p:nvGraphicFramePr>
        <p:xfrm>
          <a:off x="457199" y="1268159"/>
          <a:ext cx="7134226" cy="506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2859EB-D254-4D92-9637-7C6F615F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1" y="225689"/>
            <a:ext cx="8410578" cy="879212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Keep your audience interested</a:t>
            </a:r>
          </a:p>
        </p:txBody>
      </p:sp>
    </p:spTree>
    <p:extLst>
      <p:ext uri="{BB962C8B-B14F-4D97-AF65-F5344CB8AC3E}">
        <p14:creationId xmlns:p14="http://schemas.microsoft.com/office/powerpoint/2010/main" val="15347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3701E8-B31B-445B-A72C-09169E10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96075" y="2619375"/>
            <a:ext cx="2447924" cy="423862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D18C3C-EC1A-4807-9026-DA4B4BA4C050}"/>
              </a:ext>
            </a:extLst>
          </p:cNvPr>
          <p:cNvGraphicFramePr/>
          <p:nvPr>
            <p:extLst/>
          </p:nvPr>
        </p:nvGraphicFramePr>
        <p:xfrm>
          <a:off x="457199" y="1268159"/>
          <a:ext cx="7134226" cy="506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2859EB-D254-4D92-9637-7C6F615F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1" y="225689"/>
            <a:ext cx="8410578" cy="879212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Keep your audience interested</a:t>
            </a:r>
          </a:p>
        </p:txBody>
      </p:sp>
    </p:spTree>
    <p:extLst>
      <p:ext uri="{BB962C8B-B14F-4D97-AF65-F5344CB8AC3E}">
        <p14:creationId xmlns:p14="http://schemas.microsoft.com/office/powerpoint/2010/main" val="18223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8D36B-86CF-4C14-A6EF-2B466563D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6" r="-1"/>
          <a:stretch/>
        </p:blipFill>
        <p:spPr>
          <a:xfrm flipH="1">
            <a:off x="5219700" y="2009775"/>
            <a:ext cx="3924300" cy="48482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3E360-A116-43DA-A95C-1126D52A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4. Practice</a:t>
            </a:r>
          </a:p>
        </p:txBody>
      </p:sp>
    </p:spTree>
    <p:extLst>
      <p:ext uri="{BB962C8B-B14F-4D97-AF65-F5344CB8AC3E}">
        <p14:creationId xmlns:p14="http://schemas.microsoft.com/office/powerpoint/2010/main" val="25096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8D36B-86CF-4C14-A6EF-2B466563D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6" r="-1"/>
          <a:stretch/>
        </p:blipFill>
        <p:spPr>
          <a:xfrm flipH="1">
            <a:off x="5219700" y="2009775"/>
            <a:ext cx="3924300" cy="48482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3E360-A116-43DA-A95C-1126D52A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4. Practice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F10465E-5C23-4856-85D1-1330D5881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622879"/>
              </p:ext>
            </p:extLst>
          </p:nvPr>
        </p:nvGraphicFramePr>
        <p:xfrm>
          <a:off x="571499" y="1496760"/>
          <a:ext cx="5838826" cy="459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59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8D36B-86CF-4C14-A6EF-2B466563D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6" r="-1"/>
          <a:stretch/>
        </p:blipFill>
        <p:spPr>
          <a:xfrm flipH="1">
            <a:off x="5219700" y="2009775"/>
            <a:ext cx="3924300" cy="48482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3E360-A116-43DA-A95C-1126D52A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4. Practice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F10465E-5C23-4856-85D1-1330D5881372}"/>
              </a:ext>
            </a:extLst>
          </p:cNvPr>
          <p:cNvGraphicFramePr/>
          <p:nvPr>
            <p:extLst/>
          </p:nvPr>
        </p:nvGraphicFramePr>
        <p:xfrm>
          <a:off x="571499" y="1496760"/>
          <a:ext cx="5838826" cy="459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6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277FF-CF85-4DA1-9295-969BA2E69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6"/>
          <a:stretch/>
        </p:blipFill>
        <p:spPr>
          <a:xfrm flipH="1">
            <a:off x="5062890" y="2809874"/>
            <a:ext cx="4081110" cy="40481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3E360-A116-43DA-A95C-1126D52A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Videos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AEFEAD-849F-4E40-8436-5A2FB3B00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450282"/>
              </p:ext>
            </p:extLst>
          </p:nvPr>
        </p:nvGraphicFramePr>
        <p:xfrm>
          <a:off x="513998" y="1440124"/>
          <a:ext cx="5420077" cy="365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97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36419A-752A-4137-BF6E-1670B1E1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459149"/>
            <a:ext cx="3586163" cy="26610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BEF1F-E45C-4EE6-90F5-7CBC9FB3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7" y="459150"/>
            <a:ext cx="3476999" cy="26610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E6050-8AB9-4BE5-B19E-4A1E89646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3616043"/>
            <a:ext cx="3586163" cy="267731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60D5F-7859-463B-99BC-EFC50E42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51"/>
          <a:stretch/>
        </p:blipFill>
        <p:spPr>
          <a:xfrm>
            <a:off x="4662488" y="3616043"/>
            <a:ext cx="3476998" cy="267731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60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61459-5BA9-4675-9E85-6C17DBF0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BE4659-85CF-47F9-A1DF-D248EE91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1. Make an outline</a:t>
            </a:r>
          </a:p>
        </p:txBody>
      </p:sp>
    </p:spTree>
    <p:extLst>
      <p:ext uri="{BB962C8B-B14F-4D97-AF65-F5344CB8AC3E}">
        <p14:creationId xmlns:p14="http://schemas.microsoft.com/office/powerpoint/2010/main" val="16843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61459-5BA9-4675-9E85-6C17DBF0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8C616A-8081-48C4-BFA2-70ACE437BB9F}"/>
              </a:ext>
            </a:extLst>
          </p:cNvPr>
          <p:cNvGraphicFramePr/>
          <p:nvPr>
            <p:extLst/>
          </p:nvPr>
        </p:nvGraphicFramePr>
        <p:xfrm>
          <a:off x="457200" y="1318285"/>
          <a:ext cx="7343775" cy="522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9BE4659-85CF-47F9-A1DF-D248EE91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1. Make an outline</a:t>
            </a:r>
          </a:p>
        </p:txBody>
      </p:sp>
    </p:spTree>
    <p:extLst>
      <p:ext uri="{BB962C8B-B14F-4D97-AF65-F5344CB8AC3E}">
        <p14:creationId xmlns:p14="http://schemas.microsoft.com/office/powerpoint/2010/main" val="2896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61459-5BA9-4675-9E85-6C17DBF0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8C616A-8081-48C4-BFA2-70ACE437B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841166"/>
              </p:ext>
            </p:extLst>
          </p:nvPr>
        </p:nvGraphicFramePr>
        <p:xfrm>
          <a:off x="457200" y="1318285"/>
          <a:ext cx="7343775" cy="522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9BE4659-85CF-47F9-A1DF-D248EE91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1. Make an outline</a:t>
            </a:r>
          </a:p>
        </p:txBody>
      </p:sp>
    </p:spTree>
    <p:extLst>
      <p:ext uri="{BB962C8B-B14F-4D97-AF65-F5344CB8AC3E}">
        <p14:creationId xmlns:p14="http://schemas.microsoft.com/office/powerpoint/2010/main" val="31067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61459-5BA9-4675-9E85-6C17DBF0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8C616A-8081-48C4-BFA2-70ACE437BB9F}"/>
              </a:ext>
            </a:extLst>
          </p:cNvPr>
          <p:cNvGraphicFramePr/>
          <p:nvPr>
            <p:extLst/>
          </p:nvPr>
        </p:nvGraphicFramePr>
        <p:xfrm>
          <a:off x="457200" y="1318285"/>
          <a:ext cx="7343775" cy="522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9BE4659-85CF-47F9-A1DF-D248EE91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1. Make an outline</a:t>
            </a:r>
          </a:p>
        </p:txBody>
      </p:sp>
    </p:spTree>
    <p:extLst>
      <p:ext uri="{BB962C8B-B14F-4D97-AF65-F5344CB8AC3E}">
        <p14:creationId xmlns:p14="http://schemas.microsoft.com/office/powerpoint/2010/main" val="10720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01068-7F60-4283-9AE0-FF38214BE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75" y="3581160"/>
            <a:ext cx="3933825" cy="3274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59EB-D254-4D92-9637-7C6F615F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2. Start building your slides</a:t>
            </a:r>
          </a:p>
        </p:txBody>
      </p:sp>
    </p:spTree>
    <p:extLst>
      <p:ext uri="{BB962C8B-B14F-4D97-AF65-F5344CB8AC3E}">
        <p14:creationId xmlns:p14="http://schemas.microsoft.com/office/powerpoint/2010/main" val="32525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01068-7F60-4283-9AE0-FF38214BE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75" y="3581160"/>
            <a:ext cx="3933825" cy="3274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59EB-D254-4D92-9637-7C6F615F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2. Start building your slides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9D55534-FCAC-48EA-8448-D22901011CA3}"/>
              </a:ext>
            </a:extLst>
          </p:cNvPr>
          <p:cNvGraphicFramePr/>
          <p:nvPr>
            <p:extLst/>
          </p:nvPr>
        </p:nvGraphicFramePr>
        <p:xfrm>
          <a:off x="419100" y="1428749"/>
          <a:ext cx="6467475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8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01068-7F60-4283-9AE0-FF38214BE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75" y="3581160"/>
            <a:ext cx="3933825" cy="3274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59EB-D254-4D92-9637-7C6F615F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0792"/>
            <a:ext cx="7886700" cy="8792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2. Start building your slides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9D55534-FCAC-48EA-8448-D22901011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329782"/>
              </p:ext>
            </p:extLst>
          </p:nvPr>
        </p:nvGraphicFramePr>
        <p:xfrm>
          <a:off x="419100" y="1428749"/>
          <a:ext cx="6467475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3701E8-B31B-445B-A72C-09169E10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96075" y="2619375"/>
            <a:ext cx="2447924" cy="4238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59EB-D254-4D92-9637-7C6F615F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1" y="225689"/>
            <a:ext cx="8410578" cy="879212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Keep your audience interested</a:t>
            </a:r>
          </a:p>
        </p:txBody>
      </p:sp>
    </p:spTree>
    <p:extLst>
      <p:ext uri="{BB962C8B-B14F-4D97-AF65-F5344CB8AC3E}">
        <p14:creationId xmlns:p14="http://schemas.microsoft.com/office/powerpoint/2010/main" val="16047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483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Presentation Tips</vt:lpstr>
      <vt:lpstr>1. Make an outline</vt:lpstr>
      <vt:lpstr>1. Make an outline</vt:lpstr>
      <vt:lpstr>1. Make an outline</vt:lpstr>
      <vt:lpstr>1. Make an outline</vt:lpstr>
      <vt:lpstr>2. Start building your slides</vt:lpstr>
      <vt:lpstr>2. Start building your slides</vt:lpstr>
      <vt:lpstr>2. Start building your slides</vt:lpstr>
      <vt:lpstr>3. Keep your audience interested</vt:lpstr>
      <vt:lpstr>3. Keep your audience interested</vt:lpstr>
      <vt:lpstr>3. Keep your audience interested</vt:lpstr>
      <vt:lpstr>3. Keep your audience interested</vt:lpstr>
      <vt:lpstr>4. Practice</vt:lpstr>
      <vt:lpstr>4. Practice</vt:lpstr>
      <vt:lpstr>4. Practice</vt:lpstr>
      <vt:lpstr>Videos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Tips</dc:title>
  <dc:creator>Valerie Sokolova</dc:creator>
  <cp:lastModifiedBy>Valerie Sokolova</cp:lastModifiedBy>
  <cp:revision>39</cp:revision>
  <dcterms:created xsi:type="dcterms:W3CDTF">2018-10-16T10:48:34Z</dcterms:created>
  <dcterms:modified xsi:type="dcterms:W3CDTF">2018-11-05T22:23:57Z</dcterms:modified>
</cp:coreProperties>
</file>