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14" r:id="rId4"/>
    <p:sldId id="315" r:id="rId5"/>
    <p:sldId id="312" r:id="rId6"/>
    <p:sldId id="316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201"/>
    <a:srgbClr val="824903"/>
    <a:srgbClr val="BF8819"/>
    <a:srgbClr val="391A01"/>
    <a:srgbClr val="FFD966"/>
    <a:srgbClr val="F8F200"/>
    <a:srgbClr val="E0BB4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411125-E4B2-4C3B-B09E-33C665E3D1A4}" v="1817" dt="2018-10-09T01:39:33.0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rie Sokolova" userId="11a22aa1dd404ec2" providerId="LiveId" clId="{7F411125-E4B2-4C3B-B09E-33C665E3D1A4}"/>
    <pc:docChg chg="undo redo custSel addSld delSld modSld">
      <pc:chgData name="Valerie Sokolova" userId="11a22aa1dd404ec2" providerId="LiveId" clId="{7F411125-E4B2-4C3B-B09E-33C665E3D1A4}" dt="2018-10-09T01:39:33.040" v="3936"/>
      <pc:docMkLst>
        <pc:docMk/>
      </pc:docMkLst>
      <pc:sldChg chg="addSp delSp modSp modTransition">
        <pc:chgData name="Valerie Sokolova" userId="11a22aa1dd404ec2" providerId="LiveId" clId="{7F411125-E4B2-4C3B-B09E-33C665E3D1A4}" dt="2018-10-09T01:28:00.487" v="3856"/>
        <pc:sldMkLst>
          <pc:docMk/>
          <pc:sldMk cId="814988721" sldId="256"/>
        </pc:sldMkLst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2" creationId="{3C791B9C-CE4F-4515-8D4E-970296A056CF}"/>
          </ac:spMkLst>
        </pc:spChg>
        <pc:spChg chg="del">
          <ac:chgData name="Valerie Sokolova" userId="11a22aa1dd404ec2" providerId="LiveId" clId="{7F411125-E4B2-4C3B-B09E-33C665E3D1A4}" dt="2018-10-08T23:53:15.798" v="906" actId="478"/>
          <ac:spMkLst>
            <pc:docMk/>
            <pc:sldMk cId="814988721" sldId="256"/>
            <ac:spMk id="3" creationId="{3E8A72C7-9679-4681-BD5C-FACE2ED0122B}"/>
          </ac:spMkLst>
        </pc:spChg>
        <pc:spChg chg="add mod">
          <ac:chgData name="Valerie Sokolova" userId="11a22aa1dd404ec2" providerId="LiveId" clId="{7F411125-E4B2-4C3B-B09E-33C665E3D1A4}" dt="2018-10-08T23:54:05.221" v="990" actId="1035"/>
          <ac:spMkLst>
            <pc:docMk/>
            <pc:sldMk cId="814988721" sldId="256"/>
            <ac:spMk id="5" creationId="{576995AB-3AD7-403A-A387-82981C8A66C7}"/>
          </ac:spMkLst>
        </pc:spChg>
        <pc:picChg chg="add mod">
          <ac:chgData name="Valerie Sokolova" userId="11a22aa1dd404ec2" providerId="LiveId" clId="{7F411125-E4B2-4C3B-B09E-33C665E3D1A4}" dt="2018-10-08T23:54:25.594" v="994"/>
          <ac:picMkLst>
            <pc:docMk/>
            <pc:sldMk cId="814988721" sldId="256"/>
            <ac:picMk id="4" creationId="{47701EDA-E08C-4D7E-9093-74DB88E9EEB0}"/>
          </ac:picMkLst>
        </pc:picChg>
      </pc:sldChg>
      <pc:sldChg chg="addSp delSp modSp del modAnim">
        <pc:chgData name="Valerie Sokolova" userId="11a22aa1dd404ec2" providerId="LiveId" clId="{7F411125-E4B2-4C3B-B09E-33C665E3D1A4}" dt="2018-10-09T00:06:40.343" v="1144" actId="2696"/>
        <pc:sldMkLst>
          <pc:docMk/>
          <pc:sldMk cId="3454446212" sldId="266"/>
        </pc:sldMkLst>
        <pc:spChg chg="add del mod">
          <ac:chgData name="Valerie Sokolova" userId="11a22aa1dd404ec2" providerId="LiveId" clId="{7F411125-E4B2-4C3B-B09E-33C665E3D1A4}" dt="2018-10-08T23:25:12.480" v="92" actId="478"/>
          <ac:spMkLst>
            <pc:docMk/>
            <pc:sldMk cId="3454446212" sldId="266"/>
            <ac:spMk id="4" creationId="{230718E8-15F6-46A8-A011-13181E7FEAC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01:10.707" v="1017" actId="1076"/>
          <ac:spMkLst>
            <pc:docMk/>
            <pc:sldMk cId="3454446212" sldId="266"/>
            <ac:spMk id="9" creationId="{B917FF62-A36F-4C08-BF10-6F4CCD4E88F8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8" creationId="{F51BC0E5-3565-4C92-AE46-7D6F19C775FE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19" creationId="{CE9FE93A-FE0F-4C45-B277-3AB1954BFBE5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0" creationId="{C1128698-C1D1-4ACA-9724-1129FCE4142C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1" creationId="{883933B0-A242-4367-B59B-F4CD75733685}"/>
          </ac:spMkLst>
        </pc:spChg>
        <pc:spChg chg="del mod">
          <ac:chgData name="Valerie Sokolova" userId="11a22aa1dd404ec2" providerId="LiveId" clId="{7F411125-E4B2-4C3B-B09E-33C665E3D1A4}" dt="2018-10-08T23:25:06.810" v="91" actId="478"/>
          <ac:spMkLst>
            <pc:docMk/>
            <pc:sldMk cId="3454446212" sldId="266"/>
            <ac:spMk id="22" creationId="{A96D1D74-CECE-4D14-A914-24FD23CC4884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3" creationId="{DA4D5A99-19FF-4E50-86C2-6219E37D2336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4" creationId="{9399FD24-BC81-41C7-915A-A18F9DE2CA1B}"/>
          </ac:spMkLst>
        </pc:spChg>
        <pc:spChg chg="add 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5" creationId="{75C346C2-0441-41EB-A74F-DF48B3D6F2D6}"/>
          </ac:spMkLst>
        </pc:spChg>
        <pc:spChg chg="mod">
          <ac:chgData name="Valerie Sokolova" userId="11a22aa1dd404ec2" providerId="LiveId" clId="{7F411125-E4B2-4C3B-B09E-33C665E3D1A4}" dt="2018-10-09T00:02:39.886" v="1040" actId="1036"/>
          <ac:spMkLst>
            <pc:docMk/>
            <pc:sldMk cId="3454446212" sldId="266"/>
            <ac:spMk id="27" creationId="{5B4B6B4B-5747-47F5-A194-0225CCB9CD5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0" creationId="{0EC2FAEE-671A-4BE8-B26F-2335FAEE7489}"/>
          </ac:spMkLst>
        </pc:spChg>
        <pc:spChg chg="del">
          <ac:chgData name="Valerie Sokolova" userId="11a22aa1dd404ec2" providerId="LiveId" clId="{7F411125-E4B2-4C3B-B09E-33C665E3D1A4}" dt="2018-10-08T23:40:22.128" v="433" actId="478"/>
          <ac:spMkLst>
            <pc:docMk/>
            <pc:sldMk cId="3454446212" sldId="266"/>
            <ac:spMk id="33" creationId="{DE09AE57-7B43-4B54-89A1-60F06DA3210E}"/>
          </ac:spMkLst>
        </pc:spChg>
        <pc:spChg chg="add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02:48.319" v="1059" actId="1035"/>
          <ac:spMkLst>
            <pc:docMk/>
            <pc:sldMk cId="3454446212" sldId="266"/>
            <ac:spMk id="36" creationId="{301BE0CC-492B-442E-A67F-9BB8F593CF8B}"/>
          </ac:spMkLst>
        </pc:spChg>
        <pc:spChg chg="add del mod">
          <ac:chgData name="Valerie Sokolova" userId="11a22aa1dd404ec2" providerId="LiveId" clId="{7F411125-E4B2-4C3B-B09E-33C665E3D1A4}" dt="2018-10-08T23:48:32.690" v="591" actId="478"/>
          <ac:spMkLst>
            <pc:docMk/>
            <pc:sldMk cId="3454446212" sldId="266"/>
            <ac:spMk id="37" creationId="{EC425018-2752-4F28-843D-C153659B69E5}"/>
          </ac:spMkLst>
        </pc:spChg>
        <pc:spChg chg="add mod">
          <ac:chgData name="Valerie Sokolova" userId="11a22aa1dd404ec2" providerId="LiveId" clId="{7F411125-E4B2-4C3B-B09E-33C665E3D1A4}" dt="2018-10-09T00:05:06.845" v="1130" actId="1035"/>
          <ac:spMkLst>
            <pc:docMk/>
            <pc:sldMk cId="3454446212" sldId="266"/>
            <ac:spMk id="38" creationId="{78CD96F1-107D-45F9-873C-107236154A71}"/>
          </ac:spMkLst>
        </pc:spChg>
        <pc:picChg chg="add mod ord">
          <ac:chgData name="Valerie Sokolova" userId="11a22aa1dd404ec2" providerId="LiveId" clId="{7F411125-E4B2-4C3B-B09E-33C665E3D1A4}" dt="2018-10-09T00:01:21.295" v="1018"/>
          <ac:picMkLst>
            <pc:docMk/>
            <pc:sldMk cId="3454446212" sldId="266"/>
            <ac:picMk id="2" creationId="{155B217B-B2C2-4D2D-929A-77229389D29A}"/>
          </ac:picMkLst>
        </pc:picChg>
        <pc:picChg chg="add del mod">
          <ac:chgData name="Valerie Sokolova" userId="11a22aa1dd404ec2" providerId="LiveId" clId="{7F411125-E4B2-4C3B-B09E-33C665E3D1A4}" dt="2018-10-08T23:30:43.599" v="96" actId="478"/>
          <ac:picMkLst>
            <pc:docMk/>
            <pc:sldMk cId="3454446212" sldId="266"/>
            <ac:picMk id="5" creationId="{6CE26B12-33BB-4457-B8AD-FCED5E34A6EA}"/>
          </ac:picMkLst>
        </pc:picChg>
        <pc:picChg chg="add mod modCrop">
          <ac:chgData name="Valerie Sokolova" userId="11a22aa1dd404ec2" providerId="LiveId" clId="{7F411125-E4B2-4C3B-B09E-33C665E3D1A4}" dt="2018-10-09T00:02:48.319" v="1059" actId="1035"/>
          <ac:picMkLst>
            <pc:docMk/>
            <pc:sldMk cId="3454446212" sldId="266"/>
            <ac:picMk id="34" creationId="{46D522BC-E02A-418A-9E9A-52663DE33E9F}"/>
          </ac:picMkLst>
        </pc:picChg>
        <pc:picChg chg="add mod ord modCrop">
          <ac:chgData name="Valerie Sokolova" userId="11a22aa1dd404ec2" providerId="LiveId" clId="{7F411125-E4B2-4C3B-B09E-33C665E3D1A4}" dt="2018-10-09T00:06:06.246" v="1140" actId="14861"/>
          <ac:picMkLst>
            <pc:docMk/>
            <pc:sldMk cId="3454446212" sldId="266"/>
            <ac:picMk id="39" creationId="{EF55F3C8-D08D-41AB-8854-ED7623B69C02}"/>
          </ac:picMkLst>
        </pc:picChg>
      </pc:sldChg>
      <pc:sldChg chg="modSp add modTransition modAnim">
        <pc:chgData name="Valerie Sokolova" userId="11a22aa1dd404ec2" providerId="LiveId" clId="{7F411125-E4B2-4C3B-B09E-33C665E3D1A4}" dt="2018-10-09T01:29:59.811" v="3865"/>
        <pc:sldMkLst>
          <pc:docMk/>
          <pc:sldMk cId="225820940" sldId="267"/>
        </pc:sldMkLst>
        <pc:spChg chg="mod">
          <ac:chgData name="Valerie Sokolova" userId="11a22aa1dd404ec2" providerId="LiveId" clId="{7F411125-E4B2-4C3B-B09E-33C665E3D1A4}" dt="2018-10-09T00:16:04.568" v="1318" actId="1076"/>
          <ac:spMkLst>
            <pc:docMk/>
            <pc:sldMk cId="225820940" sldId="267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29:23.443" v="3862" actId="207"/>
          <ac:spMkLst>
            <pc:docMk/>
            <pc:sldMk cId="225820940" sldId="267"/>
            <ac:spMk id="18" creationId="{F51BC0E5-3565-4C92-AE46-7D6F19C775FE}"/>
          </ac:spMkLst>
        </pc:spChg>
        <pc:spChg chg="mod">
          <ac:chgData name="Valerie Sokolova" userId="11a22aa1dd404ec2" providerId="LiveId" clId="{7F411125-E4B2-4C3B-B09E-33C665E3D1A4}" dt="2018-10-09T01:28:36.948" v="3859" actId="207"/>
          <ac:spMkLst>
            <pc:docMk/>
            <pc:sldMk cId="225820940" sldId="267"/>
            <ac:spMk id="19" creationId="{CE9FE93A-FE0F-4C45-B277-3AB1954BFBE5}"/>
          </ac:spMkLst>
        </pc:spChg>
        <pc:spChg chg="mod">
          <ac:chgData name="Valerie Sokolova" userId="11a22aa1dd404ec2" providerId="LiveId" clId="{7F411125-E4B2-4C3B-B09E-33C665E3D1A4}" dt="2018-10-09T01:28:48.489" v="3861" actId="207"/>
          <ac:spMkLst>
            <pc:docMk/>
            <pc:sldMk cId="225820940" sldId="267"/>
            <ac:spMk id="20" creationId="{C1128698-C1D1-4ACA-9724-1129FCE4142C}"/>
          </ac:spMkLst>
        </pc:spChg>
        <pc:spChg chg="mod">
          <ac:chgData name="Valerie Sokolova" userId="11a22aa1dd404ec2" providerId="LiveId" clId="{7F411125-E4B2-4C3B-B09E-33C665E3D1A4}" dt="2018-10-09T01:28:44.179" v="3860" actId="207"/>
          <ac:spMkLst>
            <pc:docMk/>
            <pc:sldMk cId="225820940" sldId="267"/>
            <ac:spMk id="21" creationId="{883933B0-A242-4367-B59B-F4CD75733685}"/>
          </ac:spMkLst>
        </pc:spChg>
        <pc:spChg chg="mod">
          <ac:chgData name="Valerie Sokolova" userId="11a22aa1dd404ec2" providerId="LiveId" clId="{7F411125-E4B2-4C3B-B09E-33C665E3D1A4}" dt="2018-10-09T01:29:32.737" v="3863" actId="207"/>
          <ac:spMkLst>
            <pc:docMk/>
            <pc:sldMk cId="225820940" sldId="267"/>
            <ac:spMk id="27" creationId="{5B4B6B4B-5747-47F5-A194-0225CCB9CD59}"/>
          </ac:spMkLst>
        </pc:spChg>
        <pc:picChg chg="mod modCrop">
          <ac:chgData name="Valerie Sokolova" userId="11a22aa1dd404ec2" providerId="LiveId" clId="{7F411125-E4B2-4C3B-B09E-33C665E3D1A4}" dt="2018-10-09T00:06:55.143" v="1145" actId="18131"/>
          <ac:picMkLst>
            <pc:docMk/>
            <pc:sldMk cId="225820940" sldId="267"/>
            <ac:picMk id="39" creationId="{EF55F3C8-D08D-41AB-8854-ED7623B69C02}"/>
          </ac:picMkLst>
        </pc:picChg>
      </pc:sldChg>
      <pc:sldChg chg="addSp delSp modSp add modTransition addAnim delAnim modAnim">
        <pc:chgData name="Valerie Sokolova" userId="11a22aa1dd404ec2" providerId="LiveId" clId="{7F411125-E4B2-4C3B-B09E-33C665E3D1A4}" dt="2018-10-09T01:31:45.035" v="3874"/>
        <pc:sldMkLst>
          <pc:docMk/>
          <pc:sldMk cId="2172414732" sldId="268"/>
        </pc:sldMkLst>
        <pc:spChg chg="add del mod">
          <ac:chgData name="Valerie Sokolova" userId="11a22aa1dd404ec2" providerId="LiveId" clId="{7F411125-E4B2-4C3B-B09E-33C665E3D1A4}" dt="2018-10-09T00:11:59.501" v="1235" actId="478"/>
          <ac:spMkLst>
            <pc:docMk/>
            <pc:sldMk cId="2172414732" sldId="268"/>
            <ac:spMk id="3" creationId="{E009943E-D79F-433B-B1FC-8C34298BD5DD}"/>
          </ac:spMkLst>
        </pc:spChg>
        <pc:spChg chg="add mod ord">
          <ac:chgData name="Valerie Sokolova" userId="11a22aa1dd404ec2" providerId="LiveId" clId="{7F411125-E4B2-4C3B-B09E-33C665E3D1A4}" dt="2018-10-09T00:20:03.884" v="1407" actId="167"/>
          <ac:spMkLst>
            <pc:docMk/>
            <pc:sldMk cId="2172414732" sldId="268"/>
            <ac:spMk id="4" creationId="{C287C0BB-614A-4CD6-AC43-45A8ACA74B8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6" creationId="{39D1AF78-F87C-4129-8B32-6E5C3CE23D0D}"/>
          </ac:spMkLst>
        </pc:spChg>
        <pc:spChg chg="mod">
          <ac:chgData name="Valerie Sokolova" userId="11a22aa1dd404ec2" providerId="LiveId" clId="{7F411125-E4B2-4C3B-B09E-33C665E3D1A4}" dt="2018-10-09T00:16:11.866" v="1319" actId="1076"/>
          <ac:spMkLst>
            <pc:docMk/>
            <pc:sldMk cId="2172414732" sldId="268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8" creationId="{F51BC0E5-3565-4C92-AE46-7D6F19C775FE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19" creationId="{CE9FE93A-FE0F-4C45-B277-3AB1954BFBE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0" creationId="{C1128698-C1D1-4ACA-9724-1129FCE4142C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1" creationId="{883933B0-A242-4367-B59B-F4CD7573368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3" creationId="{DA4D5A99-19FF-4E50-86C2-6219E37D2336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4" creationId="{9399FD24-BC81-41C7-915A-A18F9DE2CA1B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5" creationId="{75C346C2-0441-41EB-A74F-DF48B3D6F2D6}"/>
          </ac:spMkLst>
        </pc:spChg>
        <pc:spChg chg="add mod">
          <ac:chgData name="Valerie Sokolova" userId="11a22aa1dd404ec2" providerId="LiveId" clId="{7F411125-E4B2-4C3B-B09E-33C665E3D1A4}" dt="2018-10-09T00:16:53.379" v="1347" actId="1037"/>
          <ac:spMkLst>
            <pc:docMk/>
            <pc:sldMk cId="2172414732" sldId="268"/>
            <ac:spMk id="26" creationId="{3172189E-FA13-4F1D-8D37-12FF3738C755}"/>
          </ac:spMkLst>
        </pc:spChg>
        <pc:spChg chg="del">
          <ac:chgData name="Valerie Sokolova" userId="11a22aa1dd404ec2" providerId="LiveId" clId="{7F411125-E4B2-4C3B-B09E-33C665E3D1A4}" dt="2018-10-09T00:07:26.316" v="1147" actId="478"/>
          <ac:spMkLst>
            <pc:docMk/>
            <pc:sldMk cId="2172414732" sldId="268"/>
            <ac:spMk id="27" creationId="{5B4B6B4B-5747-47F5-A194-0225CCB9CD59}"/>
          </ac:spMkLst>
        </pc:spChg>
        <pc:spChg chg="add mod">
          <ac:chgData name="Valerie Sokolova" userId="11a22aa1dd404ec2" providerId="LiveId" clId="{7F411125-E4B2-4C3B-B09E-33C665E3D1A4}" dt="2018-10-09T00:16:47.187" v="1335" actId="1038"/>
          <ac:spMkLst>
            <pc:docMk/>
            <pc:sldMk cId="2172414732" sldId="268"/>
            <ac:spMk id="29" creationId="{AE548F6F-73CC-4B03-BDAA-828FFE6CE52E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0" creationId="{5AE31E1B-BE74-4116-BBE6-5AA114F8F281}"/>
          </ac:spMkLst>
        </pc:spChg>
        <pc:spChg chg="add mod or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1" creationId="{76D11948-AA3B-4457-958F-C8E8F7FB198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2" creationId="{40D8D7A4-5483-49E9-AA34-71D03A68EE45}"/>
          </ac:spMkLst>
        </pc:spChg>
        <pc:spChg chg="add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3" creationId="{967F434D-CD7B-436C-97DD-95E4E489767A}"/>
          </ac:spMkLst>
        </pc:spChg>
        <pc:spChg chg="add del mod">
          <ac:chgData name="Valerie Sokolova" userId="11a22aa1dd404ec2" providerId="LiveId" clId="{7F411125-E4B2-4C3B-B09E-33C665E3D1A4}" dt="2018-10-09T00:27:26.114" v="1639" actId="1035"/>
          <ac:spMkLst>
            <pc:docMk/>
            <pc:sldMk cId="2172414732" sldId="268"/>
            <ac:spMk id="35" creationId="{5A86A234-1870-4535-8A82-B899C8022E38}"/>
          </ac:spMkLst>
        </pc:spChg>
        <pc:spChg chg="del">
          <ac:chgData name="Valerie Sokolova" userId="11a22aa1dd404ec2" providerId="LiveId" clId="{7F411125-E4B2-4C3B-B09E-33C665E3D1A4}" dt="2018-10-09T00:07:33.098" v="1149" actId="478"/>
          <ac:spMkLst>
            <pc:docMk/>
            <pc:sldMk cId="2172414732" sldId="268"/>
            <ac:spMk id="36" creationId="{301BE0CC-492B-442E-A67F-9BB8F593CF8B}"/>
          </ac:spMkLst>
        </pc:spChg>
        <pc:spChg chg="add mod">
          <ac:chgData name="Valerie Sokolova" userId="11a22aa1dd404ec2" providerId="LiveId" clId="{7F411125-E4B2-4C3B-B09E-33C665E3D1A4}" dt="2018-10-09T00:27:33.879" v="1642" actId="1036"/>
          <ac:spMkLst>
            <pc:docMk/>
            <pc:sldMk cId="2172414732" sldId="268"/>
            <ac:spMk id="37" creationId="{41052895-677B-4BFD-BF10-B43A5A685102}"/>
          </ac:spMkLst>
        </pc:spChg>
        <pc:spChg chg="del">
          <ac:chgData name="Valerie Sokolova" userId="11a22aa1dd404ec2" providerId="LiveId" clId="{7F411125-E4B2-4C3B-B09E-33C665E3D1A4}" dt="2018-10-09T00:07:31.071" v="1148" actId="478"/>
          <ac:spMkLst>
            <pc:docMk/>
            <pc:sldMk cId="2172414732" sldId="268"/>
            <ac:spMk id="38" creationId="{78CD96F1-107D-45F9-873C-107236154A71}"/>
          </ac:spMkLst>
        </pc:spChg>
        <pc:spChg chg="add mod">
          <ac:chgData name="Valerie Sokolova" userId="11a22aa1dd404ec2" providerId="LiveId" clId="{7F411125-E4B2-4C3B-B09E-33C665E3D1A4}" dt="2018-10-09T00:32:09.122" v="1927" actId="208"/>
          <ac:spMkLst>
            <pc:docMk/>
            <pc:sldMk cId="2172414732" sldId="268"/>
            <ac:spMk id="40" creationId="{01540AAA-6DF1-4609-BB4B-28B7C2CA47D0}"/>
          </ac:spMkLst>
        </pc:sp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5" creationId="{7233EA6C-F518-4C73-A748-A7BE1F8761FB}"/>
          </ac:picMkLst>
        </pc:picChg>
        <pc:picChg chg="add mod">
          <ac:chgData name="Valerie Sokolova" userId="11a22aa1dd404ec2" providerId="LiveId" clId="{7F411125-E4B2-4C3B-B09E-33C665E3D1A4}" dt="2018-10-09T00:27:26.114" v="1639" actId="1035"/>
          <ac:picMkLst>
            <pc:docMk/>
            <pc:sldMk cId="2172414732" sldId="268"/>
            <ac:picMk id="7" creationId="{10A8FF15-7C7C-41AB-BD86-F05C5AEC3927}"/>
          </ac:picMkLst>
        </pc:picChg>
        <pc:picChg chg="add mod modCrop">
          <ac:chgData name="Valerie Sokolova" userId="11a22aa1dd404ec2" providerId="LiveId" clId="{7F411125-E4B2-4C3B-B09E-33C665E3D1A4}" dt="2018-10-09T00:16:53.379" v="1347" actId="1037"/>
          <ac:picMkLst>
            <pc:docMk/>
            <pc:sldMk cId="2172414732" sldId="268"/>
            <ac:picMk id="22" creationId="{FB2816A6-A44C-4612-A220-9FFAAD4C979E}"/>
          </ac:picMkLst>
        </pc:picChg>
        <pc:picChg chg="add mod">
          <ac:chgData name="Valerie Sokolova" userId="11a22aa1dd404ec2" providerId="LiveId" clId="{7F411125-E4B2-4C3B-B09E-33C665E3D1A4}" dt="2018-10-09T00:16:47.187" v="1335" actId="1038"/>
          <ac:picMkLst>
            <pc:docMk/>
            <pc:sldMk cId="2172414732" sldId="268"/>
            <ac:picMk id="28" creationId="{2C161BD2-282A-4F89-B219-AA10C9D24A8F}"/>
          </ac:picMkLst>
        </pc:picChg>
        <pc:picChg chg="del">
          <ac:chgData name="Valerie Sokolova" userId="11a22aa1dd404ec2" providerId="LiveId" clId="{7F411125-E4B2-4C3B-B09E-33C665E3D1A4}" dt="2018-10-09T00:07:34.772" v="1150" actId="478"/>
          <ac:picMkLst>
            <pc:docMk/>
            <pc:sldMk cId="2172414732" sldId="268"/>
            <ac:picMk id="34" creationId="{46D522BC-E02A-418A-9E9A-52663DE33E9F}"/>
          </ac:picMkLst>
        </pc:picChg>
        <pc:picChg chg="del">
          <ac:chgData name="Valerie Sokolova" userId="11a22aa1dd404ec2" providerId="LiveId" clId="{7F411125-E4B2-4C3B-B09E-33C665E3D1A4}" dt="2018-10-09T00:07:31.071" v="1148" actId="478"/>
          <ac:picMkLst>
            <pc:docMk/>
            <pc:sldMk cId="2172414732" sldId="268"/>
            <ac:picMk id="39" creationId="{EF55F3C8-D08D-41AB-8854-ED7623B69C02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2:09.029" v="3877"/>
        <pc:sldMkLst>
          <pc:docMk/>
          <pc:sldMk cId="1740941800" sldId="269"/>
        </pc:sldMkLst>
        <pc:spChg chg="add mod">
          <ac:chgData name="Valerie Sokolova" userId="11a22aa1dd404ec2" providerId="LiveId" clId="{7F411125-E4B2-4C3B-B09E-33C665E3D1A4}" dt="2018-10-09T00:32:32.930" v="1930" actId="1076"/>
          <ac:spMkLst>
            <pc:docMk/>
            <pc:sldMk cId="1740941800" sldId="269"/>
            <ac:spMk id="17" creationId="{408925B2-3109-4982-933F-50060CBC26BC}"/>
          </ac:spMkLst>
        </pc:spChg>
        <pc:spChg chg="add mod">
          <ac:chgData name="Valerie Sokolova" userId="11a22aa1dd404ec2" providerId="LiveId" clId="{7F411125-E4B2-4C3B-B09E-33C665E3D1A4}" dt="2018-10-09T00:34:32.805" v="2018" actId="20577"/>
          <ac:spMkLst>
            <pc:docMk/>
            <pc:sldMk cId="1740941800" sldId="269"/>
            <ac:spMk id="18" creationId="{BB0FA855-D226-4AA3-B6CE-BAD6353A5B0A}"/>
          </ac:spMkLst>
        </pc:spChg>
        <pc:spChg chg="add mod">
          <ac:chgData name="Valerie Sokolova" userId="11a22aa1dd404ec2" providerId="LiveId" clId="{7F411125-E4B2-4C3B-B09E-33C665E3D1A4}" dt="2018-10-09T00:32:44.037" v="1956" actId="20577"/>
          <ac:spMkLst>
            <pc:docMk/>
            <pc:sldMk cId="1740941800" sldId="269"/>
            <ac:spMk id="19" creationId="{197563DF-2346-4036-975E-E48863898B75}"/>
          </ac:spMkLst>
        </pc:spChg>
        <pc:spChg chg="add mod">
          <ac:chgData name="Valerie Sokolova" userId="11a22aa1dd404ec2" providerId="LiveId" clId="{7F411125-E4B2-4C3B-B09E-33C665E3D1A4}" dt="2018-10-09T00:36:16.238" v="2064" actId="1076"/>
          <ac:spMkLst>
            <pc:docMk/>
            <pc:sldMk cId="1740941800" sldId="269"/>
            <ac:spMk id="20" creationId="{CD31643E-D3A3-49E0-BFA1-BBB957083F52}"/>
          </ac:spMkLst>
        </pc:spChg>
        <pc:spChg chg="add mod">
          <ac:chgData name="Valerie Sokolova" userId="11a22aa1dd404ec2" providerId="LiveId" clId="{7F411125-E4B2-4C3B-B09E-33C665E3D1A4}" dt="2018-10-09T00:36:12.656" v="2063" actId="14100"/>
          <ac:spMkLst>
            <pc:docMk/>
            <pc:sldMk cId="1740941800" sldId="269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3" creationId="{C4030A22-5E80-4215-81D9-2CAFDE395766}"/>
          </ac:spMkLst>
        </pc:spChg>
        <pc:spChg chg="add mod">
          <ac:chgData name="Valerie Sokolova" userId="11a22aa1dd404ec2" providerId="LiveId" clId="{7F411125-E4B2-4C3B-B09E-33C665E3D1A4}" dt="2018-10-09T00:36:07.868" v="2062" actId="571"/>
          <ac:spMkLst>
            <pc:docMk/>
            <pc:sldMk cId="1740941800" sldId="269"/>
            <ac:spMk id="24" creationId="{D51B810C-329B-45A6-9979-486982FBB992}"/>
          </ac:spMkLst>
        </pc:spChg>
        <pc:spChg chg="add mod">
          <ac:chgData name="Valerie Sokolova" userId="11a22aa1dd404ec2" providerId="LiveId" clId="{7F411125-E4B2-4C3B-B09E-33C665E3D1A4}" dt="2018-10-09T00:37:57.069" v="2087" actId="403"/>
          <ac:spMkLst>
            <pc:docMk/>
            <pc:sldMk cId="1740941800" sldId="269"/>
            <ac:spMk id="25" creationId="{70C853A9-082B-4A3C-AFD4-6DB844478C6C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2" creationId="{40D8D7A4-5483-49E9-AA34-71D03A68EE45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3" creationId="{967F434D-CD7B-436C-97DD-95E4E489767A}"/>
          </ac:spMkLst>
        </pc:spChg>
        <pc:spChg chg="del">
          <ac:chgData name="Valerie Sokolova" userId="11a22aa1dd404ec2" providerId="LiveId" clId="{7F411125-E4B2-4C3B-B09E-33C665E3D1A4}" dt="2018-10-09T00:32:24.328" v="1928" actId="478"/>
          <ac:spMkLst>
            <pc:docMk/>
            <pc:sldMk cId="1740941800" sldId="269"/>
            <ac:spMk id="37" creationId="{41052895-677B-4BFD-BF10-B43A5A685102}"/>
          </ac:spMkLst>
        </pc:sp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5" creationId="{7233EA6C-F518-4C73-A748-A7BE1F8761FB}"/>
          </ac:picMkLst>
        </pc:picChg>
        <pc:picChg chg="del">
          <ac:chgData name="Valerie Sokolova" userId="11a22aa1dd404ec2" providerId="LiveId" clId="{7F411125-E4B2-4C3B-B09E-33C665E3D1A4}" dt="2018-10-09T00:32:24.328" v="1928" actId="478"/>
          <ac:picMkLst>
            <pc:docMk/>
            <pc:sldMk cId="1740941800" sldId="269"/>
            <ac:picMk id="7" creationId="{10A8FF15-7C7C-41AB-BD86-F05C5AEC3927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8:54.189" v="3935" actId="6549"/>
        <pc:sldMkLst>
          <pc:docMk/>
          <pc:sldMk cId="1114979765" sldId="270"/>
        </pc:sldMkLst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0" creationId="{CD31643E-D3A3-49E0-BFA1-BBB957083F52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1" creationId="{741EBE51-A0DE-47E6-9271-3AC392E10EC4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3" creationId="{6722E162-FBE1-4381-8242-85F621A17579}"/>
          </ac:spMkLst>
        </pc:spChg>
        <pc:spChg chg="add mod">
          <ac:chgData name="Valerie Sokolova" userId="11a22aa1dd404ec2" providerId="LiveId" clId="{7F411125-E4B2-4C3B-B09E-33C665E3D1A4}" dt="2018-10-09T00:42:47.394" v="2218" actId="14100"/>
          <ac:spMkLst>
            <pc:docMk/>
            <pc:sldMk cId="1114979765" sldId="270"/>
            <ac:spMk id="24" creationId="{D4CAD3DF-320C-4DB6-8689-C5BC786D5976}"/>
          </ac:spMkLst>
        </pc:spChg>
        <pc:spChg chg="del">
          <ac:chgData name="Valerie Sokolova" userId="11a22aa1dd404ec2" providerId="LiveId" clId="{7F411125-E4B2-4C3B-B09E-33C665E3D1A4}" dt="2018-10-09T00:38:17.122" v="2089" actId="478"/>
          <ac:spMkLst>
            <pc:docMk/>
            <pc:sldMk cId="1114979765" sldId="270"/>
            <ac:spMk id="25" creationId="{70C853A9-082B-4A3C-AFD4-6DB844478C6C}"/>
          </ac:spMkLst>
        </pc:spChg>
        <pc:spChg chg="add mod">
          <ac:chgData name="Valerie Sokolova" userId="11a22aa1dd404ec2" providerId="LiveId" clId="{7F411125-E4B2-4C3B-B09E-33C665E3D1A4}" dt="2018-10-09T01:38:54.189" v="3935" actId="6549"/>
          <ac:spMkLst>
            <pc:docMk/>
            <pc:sldMk cId="1114979765" sldId="270"/>
            <ac:spMk id="27" creationId="{018756D9-1DC1-4BC1-9A7A-2627C4DECB56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2" creationId="{3067EE61-77F6-414B-8FDC-7AB9D58AEE6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3" creationId="{DC110AB2-EC9C-4570-B54F-E6DB31E1479F}"/>
          </ac:spMkLst>
        </pc:spChg>
        <pc:spChg chg="add del mod">
          <ac:chgData name="Valerie Sokolova" userId="11a22aa1dd404ec2" providerId="LiveId" clId="{7F411125-E4B2-4C3B-B09E-33C665E3D1A4}" dt="2018-10-09T00:44:26.722" v="2220" actId="478"/>
          <ac:spMkLst>
            <pc:docMk/>
            <pc:sldMk cId="1114979765" sldId="270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6" creationId="{AB202D14-E949-490F-8967-9F53C7B09C98}"/>
          </ac:spMkLst>
        </pc:spChg>
        <pc:spChg chg="add mod">
          <ac:chgData name="Valerie Sokolova" userId="11a22aa1dd404ec2" providerId="LiveId" clId="{7F411125-E4B2-4C3B-B09E-33C665E3D1A4}" dt="2018-10-09T00:45:09.992" v="2298" actId="1035"/>
          <ac:spMkLst>
            <pc:docMk/>
            <pc:sldMk cId="1114979765" sldId="270"/>
            <ac:spMk id="37" creationId="{D88A728F-F128-427F-9FD8-CC0304038C7D}"/>
          </ac:spMkLst>
        </pc:spChg>
      </pc:sldChg>
      <pc:sldChg chg="modSp add modTransition modAnim">
        <pc:chgData name="Valerie Sokolova" userId="11a22aa1dd404ec2" providerId="LiveId" clId="{7F411125-E4B2-4C3B-B09E-33C665E3D1A4}" dt="2018-10-09T01:39:33.040" v="3936"/>
        <pc:sldMkLst>
          <pc:docMk/>
          <pc:sldMk cId="1103994603" sldId="271"/>
        </pc:sldMkLst>
        <pc:spChg chg="mod">
          <ac:chgData name="Valerie Sokolova" userId="11a22aa1dd404ec2" providerId="LiveId" clId="{7F411125-E4B2-4C3B-B09E-33C665E3D1A4}" dt="2018-10-09T01:39:33.040" v="3936"/>
          <ac:spMkLst>
            <pc:docMk/>
            <pc:sldMk cId="1103994603" sldId="271"/>
            <ac:spMk id="27" creationId="{018756D9-1DC1-4BC1-9A7A-2627C4DECB56}"/>
          </ac:spMkLst>
        </pc:spChg>
      </pc:sldChg>
      <pc:sldChg chg="addSp delSp modSp add modTransition delAnim modAnim">
        <pc:chgData name="Valerie Sokolova" userId="11a22aa1dd404ec2" providerId="LiveId" clId="{7F411125-E4B2-4C3B-B09E-33C665E3D1A4}" dt="2018-10-09T01:33:24.419" v="3885"/>
        <pc:sldMkLst>
          <pc:docMk/>
          <pc:sldMk cId="4234996825" sldId="272"/>
        </pc:sldMkLst>
        <pc:spChg chg="add mod ord">
          <ac:chgData name="Valerie Sokolova" userId="11a22aa1dd404ec2" providerId="LiveId" clId="{7F411125-E4B2-4C3B-B09E-33C665E3D1A4}" dt="2018-10-09T01:02:07.846" v="3184" actId="167"/>
          <ac:spMkLst>
            <pc:docMk/>
            <pc:sldMk cId="4234996825" sldId="272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0:45:30.177" v="2318" actId="20577"/>
          <ac:spMkLst>
            <pc:docMk/>
            <pc:sldMk cId="4234996825" sldId="272"/>
            <ac:spMk id="9" creationId="{B917FF62-A36F-4C08-BF10-6F4CCD4E88F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7" creationId="{408925B2-3109-4982-933F-50060CBC26BC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8" creationId="{BB0FA855-D226-4AA3-B6CE-BAD6353A5B0A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19" creationId="{197563DF-2346-4036-975E-E48863898B75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1" creationId="{CEE079B2-8A72-4E66-82CC-44F55703D39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3" creationId="{6722E162-FBE1-4381-8242-85F621A17579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4" creationId="{D4CAD3DF-320C-4DB6-8689-C5BC786D5976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25" creationId="{12CC73F1-9C56-4E8D-9FE6-5204D91B4798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27" creationId="{018756D9-1DC1-4BC1-9A7A-2627C4DECB56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0" creationId="{5AE31E1B-BE74-4116-BBE6-5AA114F8F281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1" creationId="{76D11948-AA3B-4457-958F-C8E8F7FB1985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2" creationId="{3067EE61-77F6-414B-8FDC-7AB9D58AEE6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4" creationId="{AE646859-F845-4594-8720-6D03A0CEE86E}"/>
          </ac:spMkLst>
        </pc:spChg>
        <pc:spChg chg="del">
          <ac:chgData name="Valerie Sokolova" userId="11a22aa1dd404ec2" providerId="LiveId" clId="{7F411125-E4B2-4C3B-B09E-33C665E3D1A4}" dt="2018-10-09T00:45:39.913" v="2319" actId="478"/>
          <ac:spMkLst>
            <pc:docMk/>
            <pc:sldMk cId="4234996825" sldId="272"/>
            <ac:spMk id="35" creationId="{5A86A234-1870-4535-8A82-B899C8022E38}"/>
          </ac:spMkLst>
        </pc:spChg>
        <pc:spChg chg="add del mod">
          <ac:chgData name="Valerie Sokolova" userId="11a22aa1dd404ec2" providerId="LiveId" clId="{7F411125-E4B2-4C3B-B09E-33C665E3D1A4}" dt="2018-10-09T00:47:16.231" v="2435"/>
          <ac:spMkLst>
            <pc:docMk/>
            <pc:sldMk cId="4234996825" sldId="272"/>
            <ac:spMk id="36" creationId="{DF2662C6-0A39-424B-8997-952088AFDCB0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7" creationId="{FEDE1752-781B-433D-A8C8-A501E8B19AD1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8" creationId="{26BA8F32-BB7B-4EE4-A9E0-E665CFE15C22}"/>
          </ac:spMkLst>
        </pc:spChg>
        <pc:spChg chg="add mod">
          <ac:chgData name="Valerie Sokolova" userId="11a22aa1dd404ec2" providerId="LiveId" clId="{7F411125-E4B2-4C3B-B09E-33C665E3D1A4}" dt="2018-10-09T00:51:58.157" v="2569" actId="1035"/>
          <ac:spMkLst>
            <pc:docMk/>
            <pc:sldMk cId="4234996825" sldId="272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2" creationId="{991DEE33-6382-4A16-943C-52D9F379B959}"/>
          </ac:spMkLst>
        </pc:spChg>
        <pc:spChg chg="add mod">
          <ac:chgData name="Valerie Sokolova" userId="11a22aa1dd404ec2" providerId="LiveId" clId="{7F411125-E4B2-4C3B-B09E-33C665E3D1A4}" dt="2018-10-09T01:03:29.399" v="3197" actId="20577"/>
          <ac:spMkLst>
            <pc:docMk/>
            <pc:sldMk cId="4234996825" sldId="272"/>
            <ac:spMk id="43" creationId="{170E1884-A0EF-4315-B82A-0F8C6BD90D0A}"/>
          </ac:spMkLst>
        </pc:spChg>
        <pc:spChg chg="add mod">
          <ac:chgData name="Valerie Sokolova" userId="11a22aa1dd404ec2" providerId="LiveId" clId="{7F411125-E4B2-4C3B-B09E-33C665E3D1A4}" dt="2018-10-09T01:03:03.916" v="3195" actId="404"/>
          <ac:spMkLst>
            <pc:docMk/>
            <pc:sldMk cId="4234996825" sldId="272"/>
            <ac:spMk id="44" creationId="{EA2A6FAD-BE04-4D35-BB33-111281287B46}"/>
          </ac:spMkLst>
        </pc:spChg>
        <pc:spChg chg="add mod ord">
          <ac:chgData name="Valerie Sokolova" userId="11a22aa1dd404ec2" providerId="LiveId" clId="{7F411125-E4B2-4C3B-B09E-33C665E3D1A4}" dt="2018-10-09T01:02:30.212" v="3189" actId="167"/>
          <ac:spMkLst>
            <pc:docMk/>
            <pc:sldMk cId="4234996825" sldId="272"/>
            <ac:spMk id="45" creationId="{3A8050F0-56E1-4249-9ED2-400FF6805581}"/>
          </ac:spMkLst>
        </pc:spChg>
        <pc:spChg chg="add mod ord">
          <ac:chgData name="Valerie Sokolova" userId="11a22aa1dd404ec2" providerId="LiveId" clId="{7F411125-E4B2-4C3B-B09E-33C665E3D1A4}" dt="2018-10-09T01:02:58.818" v="3194" actId="1036"/>
          <ac:spMkLst>
            <pc:docMk/>
            <pc:sldMk cId="4234996825" sldId="272"/>
            <ac:spMk id="46" creationId="{40F066F2-FF4C-4E8D-A3D6-6B24A8E6353C}"/>
          </ac:spMkLst>
        </pc:spChg>
        <pc:picChg chg="add mod">
          <ac:chgData name="Valerie Sokolova" userId="11a22aa1dd404ec2" providerId="LiveId" clId="{7F411125-E4B2-4C3B-B09E-33C665E3D1A4}" dt="2018-10-09T00:52:13.351" v="2580" actId="1035"/>
          <ac:picMkLst>
            <pc:docMk/>
            <pc:sldMk cId="4234996825" sldId="272"/>
            <ac:picMk id="3" creationId="{3C3E56E6-0B26-488A-833B-7991DBE4D847}"/>
          </ac:picMkLst>
        </pc:picChg>
        <pc:picChg chg="add mod">
          <ac:chgData name="Valerie Sokolova" userId="11a22aa1dd404ec2" providerId="LiveId" clId="{7F411125-E4B2-4C3B-B09E-33C665E3D1A4}" dt="2018-10-09T00:52:15.635" v="2585" actId="1035"/>
          <ac:picMkLst>
            <pc:docMk/>
            <pc:sldMk cId="4234996825" sldId="272"/>
            <ac:picMk id="5" creationId="{A84C87B5-3F61-49D2-B264-74EF21D08E59}"/>
          </ac:picMkLst>
        </pc:picChg>
        <pc:picChg chg="add mod">
          <ac:chgData name="Valerie Sokolova" userId="11a22aa1dd404ec2" providerId="LiveId" clId="{7F411125-E4B2-4C3B-B09E-33C665E3D1A4}" dt="2018-10-09T01:02:58.818" v="3194" actId="1036"/>
          <ac:picMkLst>
            <pc:docMk/>
            <pc:sldMk cId="4234996825" sldId="272"/>
            <ac:picMk id="6" creationId="{6CA1EC73-17A3-4242-9A35-E988A9CEC13F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0" creationId="{7AAFA7E5-1F12-40DB-A6C2-0C29D8AAA559}"/>
          </ac:picMkLst>
        </pc:picChg>
        <pc:picChg chg="add mod">
          <ac:chgData name="Valerie Sokolova" userId="11a22aa1dd404ec2" providerId="LiveId" clId="{7F411125-E4B2-4C3B-B09E-33C665E3D1A4}" dt="2018-10-09T00:52:03.530" v="2571" actId="571"/>
          <ac:picMkLst>
            <pc:docMk/>
            <pc:sldMk cId="4234996825" sldId="272"/>
            <ac:picMk id="41" creationId="{375B96EF-E42F-45B8-BBE9-62EB26ED82F9}"/>
          </ac:picMkLst>
        </pc:picChg>
      </pc:sldChg>
      <pc:sldChg chg="addSp delSp modSp add modTransition delAnim modAnim">
        <pc:chgData name="Valerie Sokolova" userId="11a22aa1dd404ec2" providerId="LiveId" clId="{7F411125-E4B2-4C3B-B09E-33C665E3D1A4}" dt="2018-10-09T01:36:16.248" v="3897"/>
        <pc:sldMkLst>
          <pc:docMk/>
          <pc:sldMk cId="1433933783" sldId="273"/>
        </pc:sldMkLst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7" creationId="{7F6D4E2B-F04A-4C4C-A55D-21C91C5E16B1}"/>
          </ac:spMkLst>
        </pc:spChg>
        <pc:spChg chg="mod">
          <ac:chgData name="Valerie Sokolova" userId="11a22aa1dd404ec2" providerId="LiveId" clId="{7F411125-E4B2-4C3B-B09E-33C665E3D1A4}" dt="2018-10-09T01:04:17.702" v="3206" actId="20577"/>
          <ac:spMkLst>
            <pc:docMk/>
            <pc:sldMk cId="1433933783" sldId="273"/>
            <ac:spMk id="9" creationId="{B917FF62-A36F-4C08-BF10-6F4CCD4E88F8}"/>
          </ac:spMkLst>
        </pc:spChg>
        <pc:spChg chg="mod">
          <ac:chgData name="Valerie Sokolova" userId="11a22aa1dd404ec2" providerId="LiveId" clId="{7F411125-E4B2-4C3B-B09E-33C665E3D1A4}" dt="2018-10-09T01:04:53.668" v="3231" actId="20577"/>
          <ac:spMkLst>
            <pc:docMk/>
            <pc:sldMk cId="1433933783" sldId="273"/>
            <ac:spMk id="33" creationId="{DC110AB2-EC9C-4570-B54F-E6DB31E1479F}"/>
          </ac:spMkLst>
        </pc:spChg>
        <pc:spChg chg="mod">
          <ac:chgData name="Valerie Sokolova" userId="11a22aa1dd404ec2" providerId="LiveId" clId="{7F411125-E4B2-4C3B-B09E-33C665E3D1A4}" dt="2018-10-09T01:04:48.557" v="3220" actId="20577"/>
          <ac:spMkLst>
            <pc:docMk/>
            <pc:sldMk cId="1433933783" sldId="273"/>
            <ac:spMk id="34" creationId="{AE646859-F845-4594-8720-6D03A0CEE86E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5" creationId="{42219C00-CC3F-455E-AE73-213B949B28D6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6" creationId="{98F14FD8-53AE-44C5-B325-D7A65DC2F51D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7" creationId="{FEDE1752-781B-433D-A8C8-A501E8B19AD1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8" creationId="{26BA8F32-BB7B-4EE4-A9E0-E665CFE15C22}"/>
          </ac:spMkLst>
        </pc:spChg>
        <pc:spChg chg="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39" creationId="{D80637C7-FC90-472B-A1D1-DD5752232C95}"/>
          </ac:spMkLst>
        </pc:spChg>
        <pc:spChg chg="add mod">
          <ac:chgData name="Valerie Sokolova" userId="11a22aa1dd404ec2" providerId="LiveId" clId="{7F411125-E4B2-4C3B-B09E-33C665E3D1A4}" dt="2018-10-09T01:23:57.897" v="3639" actId="1035"/>
          <ac:spMkLst>
            <pc:docMk/>
            <pc:sldMk cId="1433933783" sldId="273"/>
            <ac:spMk id="40" creationId="{1B40A7B2-039B-42E8-ADC3-8AD8048A5840}"/>
          </ac:spMkLst>
        </pc:spChg>
        <pc:spChg chg="add del mod">
          <ac:chgData name="Valerie Sokolova" userId="11a22aa1dd404ec2" providerId="LiveId" clId="{7F411125-E4B2-4C3B-B09E-33C665E3D1A4}" dt="2018-10-09T01:21:56.203" v="3540" actId="478"/>
          <ac:spMkLst>
            <pc:docMk/>
            <pc:sldMk cId="1433933783" sldId="273"/>
            <ac:spMk id="41" creationId="{17DD84F5-6860-4F36-AB11-4F13FDCC3AD0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2" creationId="{991DEE33-6382-4A16-943C-52D9F379B959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3" creationId="{170E1884-A0EF-4315-B82A-0F8C6BD90D0A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4" creationId="{EA2A6FAD-BE04-4D35-BB33-111281287B46}"/>
          </ac:spMkLst>
        </pc:spChg>
        <pc:spChg chg="del">
          <ac:chgData name="Valerie Sokolova" userId="11a22aa1dd404ec2" providerId="LiveId" clId="{7F411125-E4B2-4C3B-B09E-33C665E3D1A4}" dt="2018-10-09T01:04:38.140" v="3208" actId="478"/>
          <ac:spMkLst>
            <pc:docMk/>
            <pc:sldMk cId="1433933783" sldId="273"/>
            <ac:spMk id="45" creationId="{3A8050F0-56E1-4249-9ED2-400FF6805581}"/>
          </ac:spMkLst>
        </pc:spChg>
        <pc:spChg chg="del">
          <ac:chgData name="Valerie Sokolova" userId="11a22aa1dd404ec2" providerId="LiveId" clId="{7F411125-E4B2-4C3B-B09E-33C665E3D1A4}" dt="2018-10-09T01:05:03.030" v="3263" actId="478"/>
          <ac:spMkLst>
            <pc:docMk/>
            <pc:sldMk cId="1433933783" sldId="273"/>
            <ac:spMk id="46" creationId="{40F066F2-FF4C-4E8D-A3D6-6B24A8E6353C}"/>
          </ac:spMkLst>
        </pc:spChg>
        <pc:spChg chg="add mod">
          <ac:chgData name="Valerie Sokolova" userId="11a22aa1dd404ec2" providerId="LiveId" clId="{7F411125-E4B2-4C3B-B09E-33C665E3D1A4}" dt="2018-10-09T01:27:14.226" v="3855" actId="1036"/>
          <ac:spMkLst>
            <pc:docMk/>
            <pc:sldMk cId="1433933783" sldId="273"/>
            <ac:spMk id="47" creationId="{D79B3897-A507-40EA-B4B6-C17E22C4C9FE}"/>
          </ac:spMkLst>
        </pc:spChg>
        <pc:spChg chg="add mod">
          <ac:chgData name="Valerie Sokolova" userId="11a22aa1dd404ec2" providerId="LiveId" clId="{7F411125-E4B2-4C3B-B09E-33C665E3D1A4}" dt="2018-10-09T01:27:12.776" v="3853" actId="1036"/>
          <ac:spMkLst>
            <pc:docMk/>
            <pc:sldMk cId="1433933783" sldId="273"/>
            <ac:spMk id="48" creationId="{C0CF0591-395D-4888-ACB7-C5D09A78B444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49" creationId="{9A59D753-ACC5-4915-9621-5FC0641A44CA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0" creationId="{F253AAA8-DFDB-49D7-A0B6-A0535538414F}"/>
          </ac:spMkLst>
        </pc:spChg>
        <pc:spChg chg="add mod">
          <ac:chgData name="Valerie Sokolova" userId="11a22aa1dd404ec2" providerId="LiveId" clId="{7F411125-E4B2-4C3B-B09E-33C665E3D1A4}" dt="2018-10-09T01:27:02.969" v="3849" actId="1036"/>
          <ac:spMkLst>
            <pc:docMk/>
            <pc:sldMk cId="1433933783" sldId="273"/>
            <ac:spMk id="51" creationId="{58628E14-00CB-43DC-9C1C-6D2D9EEE7709}"/>
          </ac:spMkLst>
        </pc:sp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3" creationId="{3C3E56E6-0B26-488A-833B-7991DBE4D847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5" creationId="{A84C87B5-3F61-49D2-B264-74EF21D08E59}"/>
          </ac:picMkLst>
        </pc:picChg>
        <pc:picChg chg="del">
          <ac:chgData name="Valerie Sokolova" userId="11a22aa1dd404ec2" providerId="LiveId" clId="{7F411125-E4B2-4C3B-B09E-33C665E3D1A4}" dt="2018-10-09T01:04:32.042" v="3207" actId="478"/>
          <ac:picMkLst>
            <pc:docMk/>
            <pc:sldMk cId="1433933783" sldId="273"/>
            <ac:picMk id="6" creationId="{6CA1EC73-17A3-4242-9A35-E988A9CEC13F}"/>
          </ac:picMkLst>
        </pc:picChg>
        <pc:picChg chg="add del mod">
          <ac:chgData name="Valerie Sokolova" userId="11a22aa1dd404ec2" providerId="LiveId" clId="{7F411125-E4B2-4C3B-B09E-33C665E3D1A4}" dt="2018-10-09T01:19:43.312" v="3493" actId="478"/>
          <ac:picMkLst>
            <pc:docMk/>
            <pc:sldMk cId="1433933783" sldId="273"/>
            <ac:picMk id="8" creationId="{DB39C3B3-1929-4259-BB3F-377E0DD6A125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10" creationId="{6C54FC22-EB41-4AB1-A636-F3489A306574}"/>
          </ac:picMkLst>
        </pc:picChg>
        <pc:picChg chg="add del mod">
          <ac:chgData name="Valerie Sokolova" userId="11a22aa1dd404ec2" providerId="LiveId" clId="{7F411125-E4B2-4C3B-B09E-33C665E3D1A4}" dt="2018-10-09T01:21:31.806" v="3505" actId="1076"/>
          <ac:picMkLst>
            <pc:docMk/>
            <pc:sldMk cId="1433933783" sldId="273"/>
            <ac:picMk id="11" creationId="{98C404E5-A912-4AEC-BCA0-51EB34449940}"/>
          </ac:picMkLst>
        </pc:picChg>
        <pc:picChg chg="add mod">
          <ac:chgData name="Valerie Sokolova" userId="11a22aa1dd404ec2" providerId="LiveId" clId="{7F411125-E4B2-4C3B-B09E-33C665E3D1A4}" dt="2018-10-09T01:19:48.913" v="3496" actId="1076"/>
          <ac:picMkLst>
            <pc:docMk/>
            <pc:sldMk cId="1433933783" sldId="273"/>
            <ac:picMk id="12" creationId="{13428435-EEA2-4975-ABFB-F21743F807A8}"/>
          </ac:picMkLst>
        </pc:picChg>
        <pc:picChg chg="add del mod">
          <ac:chgData name="Valerie Sokolova" userId="11a22aa1dd404ec2" providerId="LiveId" clId="{7F411125-E4B2-4C3B-B09E-33C665E3D1A4}" dt="2018-10-09T01:21:27.547" v="3503"/>
          <ac:picMkLst>
            <pc:docMk/>
            <pc:sldMk cId="1433933783" sldId="273"/>
            <ac:picMk id="13" creationId="{96D6B44F-5973-49CE-8B5D-30B5D54F292B}"/>
          </ac:picMkLst>
        </pc:picChg>
        <pc:picChg chg="add mod modCrop">
          <ac:chgData name="Valerie Sokolova" userId="11a22aa1dd404ec2" providerId="LiveId" clId="{7F411125-E4B2-4C3B-B09E-33C665E3D1A4}" dt="2018-10-09T01:27:02.969" v="3849" actId="1036"/>
          <ac:picMkLst>
            <pc:docMk/>
            <pc:sldMk cId="1433933783" sldId="273"/>
            <ac:picMk id="27" creationId="{ECCD6526-5DDB-4C9E-A8CC-522EDDAD44CF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0" creationId="{1987E5FC-738B-4C3D-9D6F-652B62B65B3C}"/>
          </ac:picMkLst>
        </pc:picChg>
        <pc:picChg chg="add mod">
          <ac:chgData name="Valerie Sokolova" userId="11a22aa1dd404ec2" providerId="LiveId" clId="{7F411125-E4B2-4C3B-B09E-33C665E3D1A4}" dt="2018-10-09T01:13:06.048" v="3407" actId="571"/>
          <ac:picMkLst>
            <pc:docMk/>
            <pc:sldMk cId="1433933783" sldId="273"/>
            <ac:picMk id="31" creationId="{8320F76B-53AD-4324-BFEB-1D950A9827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3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20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7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6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2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7A031-4A02-43CD-A140-77D2A4175192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34761-E233-4153-A287-522019515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0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2.png"/><Relationship Id="rId16" Type="http://schemas.openxmlformats.org/officeDocument/2006/relationships/image" Target="../media/image27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2.wdp"/><Relationship Id="rId7" Type="http://schemas.microsoft.com/office/2007/relationships/hdphoto" Target="../media/hdphoto6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microsoft.com/office/2007/relationships/hdphoto" Target="../media/hdphoto7.wdp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701EDA-E08C-4D7E-9093-74DB88E9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76995AB-3AD7-403A-A387-82981C8A66C7}"/>
              </a:ext>
            </a:extLst>
          </p:cNvPr>
          <p:cNvSpPr txBox="1">
            <a:spLocks/>
          </p:cNvSpPr>
          <p:nvPr/>
        </p:nvSpPr>
        <p:spPr>
          <a:xfrm>
            <a:off x="0" y="1571625"/>
            <a:ext cx="9144000" cy="3009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Unit 5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Second Industrial Revolution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&amp; Imperialism</a:t>
            </a:r>
          </a:p>
        </p:txBody>
      </p:sp>
    </p:spTree>
    <p:extLst>
      <p:ext uri="{BB962C8B-B14F-4D97-AF65-F5344CB8AC3E}">
        <p14:creationId xmlns:p14="http://schemas.microsoft.com/office/powerpoint/2010/main" val="81498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Second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Industrial Revolution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B6EDE8B-3EC7-465C-BFAB-D7F3FEA6900C}"/>
              </a:ext>
            </a:extLst>
          </p:cNvPr>
          <p:cNvSpPr txBox="1">
            <a:spLocks/>
          </p:cNvSpPr>
          <p:nvPr/>
        </p:nvSpPr>
        <p:spPr>
          <a:xfrm>
            <a:off x="197962" y="1214495"/>
            <a:ext cx="8748074" cy="11472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sz="2000" b="1" i="1" u="sng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nd</a:t>
            </a: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INDUSTRIAL REVOLUTION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(aka Technological Revolution):</a:t>
            </a:r>
            <a:b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rapid industrialization and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 in production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1870 – 1914 due to the</a:t>
            </a:r>
            <a:b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rise of the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financial sector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 capitalism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industry.</a:t>
            </a:r>
            <a:endParaRPr lang="en-US" sz="2000" i="1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C3156-DCF6-4F57-89F2-B13E1D5B343B}"/>
              </a:ext>
            </a:extLst>
          </p:cNvPr>
          <p:cNvCxnSpPr>
            <a:cxnSpLocks/>
          </p:cNvCxnSpPr>
          <p:nvPr/>
        </p:nvCxnSpPr>
        <p:spPr>
          <a:xfrm>
            <a:off x="238125" y="4505325"/>
            <a:ext cx="873648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6890FD-DFA5-4DB7-B3FE-75D2EFA6FA1E}"/>
              </a:ext>
            </a:extLst>
          </p:cNvPr>
          <p:cNvCxnSpPr>
            <a:cxnSpLocks/>
          </p:cNvCxnSpPr>
          <p:nvPr/>
        </p:nvCxnSpPr>
        <p:spPr>
          <a:xfrm>
            <a:off x="5581650" y="2547868"/>
            <a:ext cx="0" cy="19574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82E3BA-4BD1-4A44-9291-8C892AD87800}"/>
              </a:ext>
            </a:extLst>
          </p:cNvPr>
          <p:cNvCxnSpPr>
            <a:cxnSpLocks/>
          </p:cNvCxnSpPr>
          <p:nvPr/>
        </p:nvCxnSpPr>
        <p:spPr>
          <a:xfrm>
            <a:off x="3076575" y="2547868"/>
            <a:ext cx="0" cy="195745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5A4BE8-2F7C-4F28-8A09-45E9380B4D74}"/>
              </a:ext>
            </a:extLst>
          </p:cNvPr>
          <p:cNvCxnSpPr>
            <a:cxnSpLocks/>
          </p:cNvCxnSpPr>
          <p:nvPr/>
        </p:nvCxnSpPr>
        <p:spPr>
          <a:xfrm>
            <a:off x="4991100" y="4505325"/>
            <a:ext cx="0" cy="228708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1BEDDFB-074A-4AA7-9D8E-B0EE0A03FB95}"/>
              </a:ext>
            </a:extLst>
          </p:cNvPr>
          <p:cNvSpPr txBox="1"/>
          <p:nvPr/>
        </p:nvSpPr>
        <p:spPr>
          <a:xfrm>
            <a:off x="238126" y="2547868"/>
            <a:ext cx="2771774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finance sources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472E54-18F2-4D6E-92C9-F135663921E0}"/>
              </a:ext>
            </a:extLst>
          </p:cNvPr>
          <p:cNvSpPr txBox="1"/>
          <p:nvPr/>
        </p:nvSpPr>
        <p:spPr>
          <a:xfrm>
            <a:off x="5648326" y="2554048"/>
            <a:ext cx="3326285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technology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0204C3-B73D-4A69-BA0A-EC7126363437}"/>
              </a:ext>
            </a:extLst>
          </p:cNvPr>
          <p:cNvSpPr txBox="1"/>
          <p:nvPr/>
        </p:nvSpPr>
        <p:spPr>
          <a:xfrm>
            <a:off x="238124" y="4595743"/>
            <a:ext cx="4658793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sources of energy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987F9-93D7-43FB-A2C8-480395464EF2}"/>
              </a:ext>
            </a:extLst>
          </p:cNvPr>
          <p:cNvSpPr txBox="1"/>
          <p:nvPr/>
        </p:nvSpPr>
        <p:spPr>
          <a:xfrm>
            <a:off x="5070372" y="4595743"/>
            <a:ext cx="3875662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industries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99CFE2A-F83F-48FE-B1EF-4490CA9A6E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95"/>
          <a:stretch/>
        </p:blipFill>
        <p:spPr>
          <a:xfrm>
            <a:off x="285749" y="3232485"/>
            <a:ext cx="688228" cy="103904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FEA9E98-95A4-4527-B15A-9621922AB24D}"/>
              </a:ext>
            </a:extLst>
          </p:cNvPr>
          <p:cNvSpPr txBox="1"/>
          <p:nvPr/>
        </p:nvSpPr>
        <p:spPr>
          <a:xfrm>
            <a:off x="1114424" y="3167989"/>
            <a:ext cx="1971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Joint stock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Stock exchange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A792B2B-0311-4FEE-83E4-7A86F6E52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9483" y="3241335"/>
            <a:ext cx="870136" cy="11686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23FAACB-0C6A-4C32-9F45-0F30B4F2B3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862" y="3501574"/>
            <a:ext cx="942129" cy="9477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CF4814E-B206-4201-8193-457EF8466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5678" y="3165136"/>
            <a:ext cx="812573" cy="83808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C0410B7-D4C0-4A58-876C-141A898B76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699" y="5204015"/>
            <a:ext cx="2051275" cy="144876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ABA342C-C2F9-492C-94DB-0D9466ADBD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47925" y="5200652"/>
            <a:ext cx="2448991" cy="146201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8E3CC19-114A-4BCB-8033-1CB0440886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70372" y="5319008"/>
            <a:ext cx="768453" cy="123819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26888B1-646E-43CE-AA87-4E8CCA3EF75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68776" y="5357655"/>
            <a:ext cx="768445" cy="123833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C5D81AA-DB69-4BD8-8C41-C45A71E61C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75989" y="5319554"/>
            <a:ext cx="663029" cy="129552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F505A59-6E5F-404F-84E3-D194B2000A9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86650" y="5382776"/>
            <a:ext cx="1392008" cy="116231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89734DE7-3407-4BC1-AE11-727AF8A7CE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44846" y="3129079"/>
            <a:ext cx="2124733" cy="1268077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6CB5A2D-5107-44F8-8DE7-2010F7EC444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649212" y="3083324"/>
            <a:ext cx="621831" cy="139399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15084CDE-BCB1-473C-B8D7-34A48E9E943E}"/>
              </a:ext>
            </a:extLst>
          </p:cNvPr>
          <p:cNvSpPr txBox="1"/>
          <p:nvPr/>
        </p:nvSpPr>
        <p:spPr>
          <a:xfrm>
            <a:off x="3143250" y="2547868"/>
            <a:ext cx="2343149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Business structures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22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9" grpId="0" animBg="1"/>
      <p:bldP spid="31" grpId="0" animBg="1"/>
      <p:bldP spid="32" grpId="0" animBg="1"/>
      <p:bldP spid="33" grpId="0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nd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Industrial Revolution Inventions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C3156-DCF6-4F57-89F2-B13E1D5B343B}"/>
              </a:ext>
            </a:extLst>
          </p:cNvPr>
          <p:cNvCxnSpPr>
            <a:cxnSpLocks/>
          </p:cNvCxnSpPr>
          <p:nvPr/>
        </p:nvCxnSpPr>
        <p:spPr>
          <a:xfrm>
            <a:off x="238125" y="3914775"/>
            <a:ext cx="873648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6890FD-DFA5-4DB7-B3FE-75D2EFA6FA1E}"/>
              </a:ext>
            </a:extLst>
          </p:cNvPr>
          <p:cNvCxnSpPr>
            <a:cxnSpLocks/>
          </p:cNvCxnSpPr>
          <p:nvPr/>
        </p:nvCxnSpPr>
        <p:spPr>
          <a:xfrm>
            <a:off x="6162675" y="1366768"/>
            <a:ext cx="0" cy="2548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82E3BA-4BD1-4A44-9291-8C892AD87800}"/>
              </a:ext>
            </a:extLst>
          </p:cNvPr>
          <p:cNvCxnSpPr>
            <a:cxnSpLocks/>
          </p:cNvCxnSpPr>
          <p:nvPr/>
        </p:nvCxnSpPr>
        <p:spPr>
          <a:xfrm>
            <a:off x="2333625" y="1366768"/>
            <a:ext cx="0" cy="2548007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5A4BE8-2F7C-4F28-8A09-45E9380B4D74}"/>
              </a:ext>
            </a:extLst>
          </p:cNvPr>
          <p:cNvCxnSpPr>
            <a:cxnSpLocks/>
          </p:cNvCxnSpPr>
          <p:nvPr/>
        </p:nvCxnSpPr>
        <p:spPr>
          <a:xfrm>
            <a:off x="4991100" y="3914775"/>
            <a:ext cx="0" cy="287763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1BEDDFB-074A-4AA7-9D8E-B0EE0A03FB95}"/>
              </a:ext>
            </a:extLst>
          </p:cNvPr>
          <p:cNvSpPr txBox="1"/>
          <p:nvPr/>
        </p:nvSpPr>
        <p:spPr>
          <a:xfrm>
            <a:off x="238126" y="1366768"/>
            <a:ext cx="2011574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472E54-18F2-4D6E-92C9-F135663921E0}"/>
              </a:ext>
            </a:extLst>
          </p:cNvPr>
          <p:cNvSpPr txBox="1"/>
          <p:nvPr/>
        </p:nvSpPr>
        <p:spPr>
          <a:xfrm>
            <a:off x="6219825" y="1372948"/>
            <a:ext cx="2754786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Leisure / Entertainment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3CD487-073C-4094-B68E-321B46C2574E}"/>
              </a:ext>
            </a:extLst>
          </p:cNvPr>
          <p:cNvSpPr txBox="1"/>
          <p:nvPr/>
        </p:nvSpPr>
        <p:spPr>
          <a:xfrm>
            <a:off x="2417549" y="1366768"/>
            <a:ext cx="3661195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Office / Communication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70204C3-B73D-4A69-BA0A-EC7126363437}"/>
              </a:ext>
            </a:extLst>
          </p:cNvPr>
          <p:cNvSpPr txBox="1"/>
          <p:nvPr/>
        </p:nvSpPr>
        <p:spPr>
          <a:xfrm>
            <a:off x="238124" y="4005193"/>
            <a:ext cx="4658793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987F9-93D7-43FB-A2C8-480395464EF2}"/>
              </a:ext>
            </a:extLst>
          </p:cNvPr>
          <p:cNvSpPr txBox="1"/>
          <p:nvPr/>
        </p:nvSpPr>
        <p:spPr>
          <a:xfrm>
            <a:off x="5070372" y="4005193"/>
            <a:ext cx="3875662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Transportation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EBC6C4-B8FB-4DBD-9E9E-DE7007997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330" y="2255729"/>
            <a:ext cx="980246" cy="1026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A56E73-2AC2-40D6-97E0-6E4902A1C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693" y="2048718"/>
            <a:ext cx="843075" cy="1568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3C5F41-90D4-4047-BAD6-587EB35B3C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944" y="2090587"/>
            <a:ext cx="961368" cy="16237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7721EB-70FB-443B-8FFF-C16EFBFBC2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4993" y="3154509"/>
            <a:ext cx="1123104" cy="5974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0E1D59-BC78-4045-8B3B-0617845039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9693" y="1980082"/>
            <a:ext cx="1036466" cy="1038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A87D22-8BBC-48E6-9EBF-31E49DDF5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5620" y="1962859"/>
            <a:ext cx="1340501" cy="18145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E3DACE-DD6B-44D0-872A-421F470105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9730" y="1945099"/>
            <a:ext cx="1301545" cy="17783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F70C23-B0F3-47F9-9CF5-8DA3B8CAD4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0532" y="3030508"/>
            <a:ext cx="1058254" cy="6929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97C93E-1224-4FDE-92B7-1BE207DA09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11002" y="1962859"/>
            <a:ext cx="1149088" cy="935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DCC7EE-27F5-41C6-B5F0-0C77CA0DCF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5342" y="4633063"/>
            <a:ext cx="1187896" cy="19709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76A347-26CA-4D6C-971C-17FD73580FE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79449" y="4720862"/>
            <a:ext cx="1340502" cy="18242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CC3BE2F-2218-4096-9E0D-7BE6D4FE02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17595" y="5618520"/>
            <a:ext cx="1340502" cy="10151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2AFCF-E306-498E-9FE0-C645CF01B2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7766" y="4637295"/>
            <a:ext cx="1340331" cy="82564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BB2EC99-2C15-4C8B-99AF-34DBD7B37C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6884669" y="4604905"/>
            <a:ext cx="1450122" cy="102807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72066D8-2E2C-4BCE-8A8A-1EB9E120468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85284" y="4585558"/>
            <a:ext cx="1225713" cy="204807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6500044-7D7A-4471-8A52-3DC9B72D96D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1301" y="5664159"/>
            <a:ext cx="2152650" cy="96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7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2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nd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Industrial Revolution Consequences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C3156-DCF6-4F57-89F2-B13E1D5B343B}"/>
              </a:ext>
            </a:extLst>
          </p:cNvPr>
          <p:cNvCxnSpPr>
            <a:cxnSpLocks/>
          </p:cNvCxnSpPr>
          <p:nvPr/>
        </p:nvCxnSpPr>
        <p:spPr>
          <a:xfrm>
            <a:off x="238125" y="3914775"/>
            <a:ext cx="873648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5A4BE8-2F7C-4F28-8A09-45E9380B4D74}"/>
              </a:ext>
            </a:extLst>
          </p:cNvPr>
          <p:cNvCxnSpPr>
            <a:cxnSpLocks/>
          </p:cNvCxnSpPr>
          <p:nvPr/>
        </p:nvCxnSpPr>
        <p:spPr>
          <a:xfrm>
            <a:off x="4495800" y="1228115"/>
            <a:ext cx="0" cy="55732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70204C3-B73D-4A69-BA0A-EC7126363437}"/>
              </a:ext>
            </a:extLst>
          </p:cNvPr>
          <p:cNvSpPr txBox="1"/>
          <p:nvPr/>
        </p:nvSpPr>
        <p:spPr>
          <a:xfrm>
            <a:off x="238125" y="4005193"/>
            <a:ext cx="4162426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Unstable economic cycle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987F9-93D7-43FB-A2C8-480395464EF2}"/>
              </a:ext>
            </a:extLst>
          </p:cNvPr>
          <p:cNvSpPr txBox="1"/>
          <p:nvPr/>
        </p:nvSpPr>
        <p:spPr>
          <a:xfrm>
            <a:off x="4591051" y="4005193"/>
            <a:ext cx="4354984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Growth of international trade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35687-8451-4C6F-A827-2B66FBECABD5}"/>
              </a:ext>
            </a:extLst>
          </p:cNvPr>
          <p:cNvSpPr txBox="1"/>
          <p:nvPr/>
        </p:nvSpPr>
        <p:spPr>
          <a:xfrm>
            <a:off x="238125" y="1225380"/>
            <a:ext cx="4162426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New organization of work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AF8A34-4629-421C-B14A-7E8FF7A561C6}"/>
              </a:ext>
            </a:extLst>
          </p:cNvPr>
          <p:cNvSpPr txBox="1"/>
          <p:nvPr/>
        </p:nvSpPr>
        <p:spPr>
          <a:xfrm>
            <a:off x="4591051" y="1225380"/>
            <a:ext cx="4354984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Consumer society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E618FB-455B-4776-8109-D6E1F98EA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816" y="1862520"/>
            <a:ext cx="2870118" cy="18738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C50F497-8C62-42F2-9BE7-C573CBF94922}"/>
              </a:ext>
            </a:extLst>
          </p:cNvPr>
          <p:cNvSpPr txBox="1"/>
          <p:nvPr/>
        </p:nvSpPr>
        <p:spPr>
          <a:xfrm>
            <a:off x="3219437" y="2081123"/>
            <a:ext cx="1181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Assembly line</a:t>
            </a:r>
          </a:p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Henry Ford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EF6E41-57F3-4656-96AF-98C764695B18}"/>
              </a:ext>
            </a:extLst>
          </p:cNvPr>
          <p:cNvSpPr txBox="1"/>
          <p:nvPr/>
        </p:nvSpPr>
        <p:spPr>
          <a:xfrm>
            <a:off x="7248511" y="2075497"/>
            <a:ext cx="1743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Upper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Lower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Advertising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Design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A62C96-3ABC-4B5C-9017-C397FE9D5F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6301" y="1877785"/>
            <a:ext cx="2517048" cy="18727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30AC923-A18A-4ED9-918F-26821DA35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7" y="4638675"/>
            <a:ext cx="3667107" cy="21027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2A59912-D828-4B32-BCB2-187516FF4991}"/>
              </a:ext>
            </a:extLst>
          </p:cNvPr>
          <p:cNvSpPr txBox="1"/>
          <p:nvPr/>
        </p:nvSpPr>
        <p:spPr>
          <a:xfrm>
            <a:off x="1138225" y="5132255"/>
            <a:ext cx="11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Growth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B6D7AF-48EB-4A16-A5FD-C1014372BAD1}"/>
              </a:ext>
            </a:extLst>
          </p:cNvPr>
          <p:cNvSpPr txBox="1"/>
          <p:nvPr/>
        </p:nvSpPr>
        <p:spPr>
          <a:xfrm>
            <a:off x="2257767" y="5132255"/>
            <a:ext cx="11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Crisis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9D17601-FF72-498A-A817-7ACEFF6097BC}"/>
              </a:ext>
            </a:extLst>
          </p:cNvPr>
          <p:cNvSpPr txBox="1"/>
          <p:nvPr/>
        </p:nvSpPr>
        <p:spPr>
          <a:xfrm>
            <a:off x="1138225" y="5751058"/>
            <a:ext cx="118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Recovery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57ADC5-62A8-49B9-814F-5A2A656296A9}"/>
              </a:ext>
            </a:extLst>
          </p:cNvPr>
          <p:cNvSpPr txBox="1"/>
          <p:nvPr/>
        </p:nvSpPr>
        <p:spPr>
          <a:xfrm>
            <a:off x="2257767" y="5751058"/>
            <a:ext cx="1314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Depression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60B9344-9D5E-4720-961B-87CE6D77F8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300" y="4649164"/>
            <a:ext cx="1843799" cy="199172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F40946-47C7-4215-B004-2C7B2A8B3F70}"/>
              </a:ext>
            </a:extLst>
          </p:cNvPr>
          <p:cNvSpPr txBox="1"/>
          <p:nvPr/>
        </p:nvSpPr>
        <p:spPr>
          <a:xfrm>
            <a:off x="6667158" y="4782561"/>
            <a:ext cx="22788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Production growth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Improvements in transportation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 of tunnels &amp; canals</a:t>
            </a:r>
          </a:p>
        </p:txBody>
      </p:sp>
    </p:spTree>
    <p:extLst>
      <p:ext uri="{BB962C8B-B14F-4D97-AF65-F5344CB8AC3E}">
        <p14:creationId xmlns:p14="http://schemas.microsoft.com/office/powerpoint/2010/main" val="1964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5" grpId="0" animBg="1"/>
      <p:bldP spid="36" grpId="0"/>
      <p:bldP spid="38" grpId="0"/>
      <p:bldP spid="39" grpId="0"/>
      <p:bldP spid="41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Expansion of 2</a:t>
            </a:r>
            <a:r>
              <a:rPr lang="en-US" sz="3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nd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 Industrial Revolution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630CC7-4868-4D4E-9647-D2F7964A9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8" y="3383371"/>
            <a:ext cx="1004887" cy="76806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4C1E0B-B232-42B5-AB52-86266B0E95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8" y="4348136"/>
            <a:ext cx="1004887" cy="76081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3EDEE5-1824-478A-9638-78809DDA37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278"/>
          <a:stretch/>
        </p:blipFill>
        <p:spPr>
          <a:xfrm>
            <a:off x="300038" y="2424719"/>
            <a:ext cx="1004888" cy="76195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19782A-FE5E-44C9-8CF1-1D555AAFB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8888" y="5630143"/>
            <a:ext cx="1081087" cy="83341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80B0E2-4071-4D65-96BB-D733BBDFFA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8" y="1460065"/>
            <a:ext cx="1004887" cy="7679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F8B970-839B-403C-9E20-4345670C320E}"/>
              </a:ext>
            </a:extLst>
          </p:cNvPr>
          <p:cNvCxnSpPr>
            <a:cxnSpLocks/>
          </p:cNvCxnSpPr>
          <p:nvPr/>
        </p:nvCxnSpPr>
        <p:spPr>
          <a:xfrm>
            <a:off x="252413" y="5324475"/>
            <a:ext cx="873648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EFF17F0-8C16-4019-82EB-BCDEDC0515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37" y="5630143"/>
            <a:ext cx="1004887" cy="8334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769E307-34C0-405B-8AF4-C125643BA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163" y="2418717"/>
            <a:ext cx="1004887" cy="768065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F6EAB56-6CA1-4986-9E07-EB2BDF165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163" y="4348136"/>
            <a:ext cx="1004887" cy="76081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959394-1514-4091-8971-9740D4A1EC4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278"/>
          <a:stretch/>
        </p:blipFill>
        <p:spPr>
          <a:xfrm>
            <a:off x="2443162" y="1460065"/>
            <a:ext cx="1004888" cy="76195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D1075C-4D12-4F3F-ABA2-B8ED4D0A78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3163" y="3383482"/>
            <a:ext cx="1004887" cy="7679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id="{5EBA4A0D-AE67-48FD-9363-FA995257F9FC}"/>
              </a:ext>
            </a:extLst>
          </p:cNvPr>
          <p:cNvSpPr/>
          <p:nvPr/>
        </p:nvSpPr>
        <p:spPr>
          <a:xfrm>
            <a:off x="1559718" y="3056117"/>
            <a:ext cx="650081" cy="48068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091802-66E6-4491-8836-BFD6178E637D}"/>
              </a:ext>
            </a:extLst>
          </p:cNvPr>
          <p:cNvSpPr txBox="1"/>
          <p:nvPr/>
        </p:nvSpPr>
        <p:spPr>
          <a:xfrm>
            <a:off x="3686168" y="1339976"/>
            <a:ext cx="534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Mass immigration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; land &amp; raw materials; trusts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Mechanization &amp; industrialization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Chemical &amp; electricity industries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1FF69BB-EB06-41D0-A71F-302ABEFEE6AB}"/>
              </a:ext>
            </a:extLst>
          </p:cNvPr>
          <p:cNvSpPr txBox="1"/>
          <p:nvPr/>
        </p:nvSpPr>
        <p:spPr>
          <a:xfrm>
            <a:off x="3686168" y="2393011"/>
            <a:ext cx="5343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Iron &amp; steel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Chemical &amp; electricity, and car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 financing systems &amp;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patent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0BC0F00-7F3B-4969-98FD-624EE83B2680}"/>
              </a:ext>
            </a:extLst>
          </p:cNvPr>
          <p:cNvSpPr txBox="1"/>
          <p:nvPr/>
        </p:nvSpPr>
        <p:spPr>
          <a:xfrm>
            <a:off x="3686168" y="3506008"/>
            <a:ext cx="53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Outdated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not invest into new industries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055D56-E77A-4DC5-9F9D-1161618586E9}"/>
              </a:ext>
            </a:extLst>
          </p:cNvPr>
          <p:cNvSpPr txBox="1"/>
          <p:nvPr/>
        </p:nvSpPr>
        <p:spPr>
          <a:xfrm>
            <a:off x="3686168" y="4461042"/>
            <a:ext cx="53435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Automobile &amp; aeronautical industries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Slow, but steady industrialization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1BD0FF1-D2F2-43D2-8ED3-3912F3E4F7D1}"/>
              </a:ext>
            </a:extLst>
          </p:cNvPr>
          <p:cNvSpPr txBox="1"/>
          <p:nvPr/>
        </p:nvSpPr>
        <p:spPr>
          <a:xfrm>
            <a:off x="1333492" y="5599616"/>
            <a:ext cx="186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Industrialized later in 1890s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Sugar &amp; wood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9B6D05-58FF-4657-9051-9250B1F55983}"/>
              </a:ext>
            </a:extLst>
          </p:cNvPr>
          <p:cNvSpPr txBox="1"/>
          <p:nvPr/>
        </p:nvSpPr>
        <p:spPr>
          <a:xfrm>
            <a:off x="4229100" y="5732966"/>
            <a:ext cx="20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State controlled industrialization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04C2B2-CDBC-4EF4-A06A-7D6FD2BA6532}"/>
              </a:ext>
            </a:extLst>
          </p:cNvPr>
          <p:cNvSpPr txBox="1"/>
          <p:nvPr/>
        </p:nvSpPr>
        <p:spPr>
          <a:xfrm>
            <a:off x="7429503" y="5584207"/>
            <a:ext cx="1581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Textile in Cataluña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Iron &amp; steel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532B41D-1624-4038-8F49-5034674FDB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48028" y="5628191"/>
            <a:ext cx="1100147" cy="8353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17230D5-1937-495D-8260-BE649E5CEC9D}"/>
              </a:ext>
            </a:extLst>
          </p:cNvPr>
          <p:cNvCxnSpPr>
            <a:cxnSpLocks/>
          </p:cNvCxnSpPr>
          <p:nvPr/>
        </p:nvCxnSpPr>
        <p:spPr>
          <a:xfrm>
            <a:off x="3195637" y="5324475"/>
            <a:ext cx="0" cy="14539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3312A30-AB15-4F6D-ADF0-B4AB522F4F9D}"/>
              </a:ext>
            </a:extLst>
          </p:cNvPr>
          <p:cNvCxnSpPr>
            <a:cxnSpLocks/>
          </p:cNvCxnSpPr>
          <p:nvPr/>
        </p:nvCxnSpPr>
        <p:spPr>
          <a:xfrm>
            <a:off x="6196012" y="5324475"/>
            <a:ext cx="0" cy="145391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Imperialism (1870 – 1914)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C8CF40F-5E20-43B4-8886-13DC2B992C9D}"/>
              </a:ext>
            </a:extLst>
          </p:cNvPr>
          <p:cNvSpPr txBox="1">
            <a:spLocks/>
          </p:cNvSpPr>
          <p:nvPr/>
        </p:nvSpPr>
        <p:spPr>
          <a:xfrm>
            <a:off x="197962" y="1214495"/>
            <a:ext cx="8748074" cy="9095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000" b="1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IMPERIALISM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developed countries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colonizing 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other lands to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gain new</a:t>
            </a:r>
            <a:b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territories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increase their </a:t>
            </a:r>
            <a:r>
              <a:rPr 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 &amp; political power</a:t>
            </a:r>
            <a:r>
              <a:rPr 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sz="2000" i="1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E0DF1A7-F6F6-4A4D-B41B-84E3D9ADD8CB}"/>
              </a:ext>
            </a:extLst>
          </p:cNvPr>
          <p:cNvCxnSpPr>
            <a:cxnSpLocks/>
          </p:cNvCxnSpPr>
          <p:nvPr/>
        </p:nvCxnSpPr>
        <p:spPr>
          <a:xfrm>
            <a:off x="4495800" y="2301705"/>
            <a:ext cx="0" cy="449961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0C37383-D178-4B62-BB93-3AACC6B86DE2}"/>
              </a:ext>
            </a:extLst>
          </p:cNvPr>
          <p:cNvSpPr txBox="1"/>
          <p:nvPr/>
        </p:nvSpPr>
        <p:spPr>
          <a:xfrm>
            <a:off x="238126" y="2949404"/>
            <a:ext cx="4162426" cy="2851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Rise of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finance capitalism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Search for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new markets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to invest and cheap energy &amp; raw materials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International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prestige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Strategic locations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Expeditions for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scientific purposes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Belief in white supremacy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B6E17A-DE10-4CBE-8174-B6DA616DBC97}"/>
              </a:ext>
            </a:extLst>
          </p:cNvPr>
          <p:cNvSpPr txBox="1"/>
          <p:nvPr/>
        </p:nvSpPr>
        <p:spPr>
          <a:xfrm>
            <a:off x="4591052" y="2949405"/>
            <a:ext cx="4354984" cy="12659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Occupation by conquest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Political &amp; administrative control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Organization of the economy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09FC16-B00A-4323-9F74-BD2F22C08257}"/>
              </a:ext>
            </a:extLst>
          </p:cNvPr>
          <p:cNvSpPr txBox="1"/>
          <p:nvPr/>
        </p:nvSpPr>
        <p:spPr>
          <a:xfrm>
            <a:off x="238126" y="2301705"/>
            <a:ext cx="4162421" cy="4795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Causes of imperialism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77CE55E-0616-405A-9EA5-85B188759C7D}"/>
              </a:ext>
            </a:extLst>
          </p:cNvPr>
          <p:cNvSpPr txBox="1"/>
          <p:nvPr/>
        </p:nvSpPr>
        <p:spPr>
          <a:xfrm>
            <a:off x="4591051" y="2301705"/>
            <a:ext cx="4354982" cy="4795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Colonization stages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B3350F-A796-44D4-850C-5A3B883878E0}"/>
              </a:ext>
            </a:extLst>
          </p:cNvPr>
          <p:cNvSpPr txBox="1"/>
          <p:nvPr/>
        </p:nvSpPr>
        <p:spPr>
          <a:xfrm>
            <a:off x="4591052" y="5031168"/>
            <a:ext cx="4354984" cy="14340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Exploitation: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economic value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Settler: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socio-economic value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Protectorate: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  strategic interest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433E37-E38B-4BAB-8CAE-B08CFB5DDC35}"/>
              </a:ext>
            </a:extLst>
          </p:cNvPr>
          <p:cNvSpPr txBox="1"/>
          <p:nvPr/>
        </p:nvSpPr>
        <p:spPr>
          <a:xfrm>
            <a:off x="4591051" y="4383468"/>
            <a:ext cx="4354982" cy="4795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Types of colonies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28513CA-BCCC-467E-A1BD-C01D82957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0788" y="5975982"/>
            <a:ext cx="1109662" cy="65110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03DA381-9A56-4C22-9BA5-F27EE4FA4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13" y="5968846"/>
            <a:ext cx="1004887" cy="65720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0713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46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5B217B-B2C2-4D2D-929A-77229389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7706"/>
            <a:ext cx="9144000" cy="114064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917FF62-A36F-4C08-BF10-6F4CCD4E88F8}"/>
              </a:ext>
            </a:extLst>
          </p:cNvPr>
          <p:cNvSpPr txBox="1">
            <a:spLocks/>
          </p:cNvSpPr>
          <p:nvPr/>
        </p:nvSpPr>
        <p:spPr>
          <a:xfrm>
            <a:off x="0" y="65595"/>
            <a:ext cx="9144000" cy="8578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61000"/>
                    </a:srgbClr>
                  </a:outerShdw>
                </a:effectLst>
                <a:latin typeface="Century Gothic" panose="020B0502020202020204" pitchFamily="34" charset="0"/>
              </a:rPr>
              <a:t>Consequences of Imperialism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7C3156-DCF6-4F57-89F2-B13E1D5B343B}"/>
              </a:ext>
            </a:extLst>
          </p:cNvPr>
          <p:cNvCxnSpPr>
            <a:cxnSpLocks/>
          </p:cNvCxnSpPr>
          <p:nvPr/>
        </p:nvCxnSpPr>
        <p:spPr>
          <a:xfrm>
            <a:off x="238125" y="3914775"/>
            <a:ext cx="873648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5A4BE8-2F7C-4F28-8A09-45E9380B4D74}"/>
              </a:ext>
            </a:extLst>
          </p:cNvPr>
          <p:cNvCxnSpPr>
            <a:cxnSpLocks/>
          </p:cNvCxnSpPr>
          <p:nvPr/>
        </p:nvCxnSpPr>
        <p:spPr>
          <a:xfrm>
            <a:off x="4248150" y="1228115"/>
            <a:ext cx="0" cy="557320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70204C3-B73D-4A69-BA0A-EC7126363437}"/>
              </a:ext>
            </a:extLst>
          </p:cNvPr>
          <p:cNvSpPr txBox="1"/>
          <p:nvPr/>
        </p:nvSpPr>
        <p:spPr>
          <a:xfrm>
            <a:off x="238125" y="4005193"/>
            <a:ext cx="3905249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Demographic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6987F9-93D7-43FB-A2C8-480395464EF2}"/>
              </a:ext>
            </a:extLst>
          </p:cNvPr>
          <p:cNvSpPr txBox="1"/>
          <p:nvPr/>
        </p:nvSpPr>
        <p:spPr>
          <a:xfrm>
            <a:off x="4352927" y="4005193"/>
            <a:ext cx="4593108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 and Cultural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D35687-8451-4C6F-A827-2B66FBECABD5}"/>
              </a:ext>
            </a:extLst>
          </p:cNvPr>
          <p:cNvSpPr txBox="1"/>
          <p:nvPr/>
        </p:nvSpPr>
        <p:spPr>
          <a:xfrm>
            <a:off x="238125" y="1225380"/>
            <a:ext cx="3905249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Political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DAF8A34-4629-421C-B14A-7E8FF7A561C6}"/>
              </a:ext>
            </a:extLst>
          </p:cNvPr>
          <p:cNvSpPr txBox="1"/>
          <p:nvPr/>
        </p:nvSpPr>
        <p:spPr>
          <a:xfrm>
            <a:off x="4352927" y="1225380"/>
            <a:ext cx="4593108" cy="458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Economic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50F497-8C62-42F2-9BE7-C573CBF94922}"/>
              </a:ext>
            </a:extLst>
          </p:cNvPr>
          <p:cNvSpPr txBox="1"/>
          <p:nvPr/>
        </p:nvSpPr>
        <p:spPr>
          <a:xfrm>
            <a:off x="1943108" y="1966823"/>
            <a:ext cx="22764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conflict &amp; rivalry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Berlin Conference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Fashoda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Incident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Boer War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EF6E41-57F3-4656-96AF-98C764695B18}"/>
              </a:ext>
            </a:extLst>
          </p:cNvPr>
          <p:cNvSpPr txBox="1"/>
          <p:nvPr/>
        </p:nvSpPr>
        <p:spPr>
          <a:xfrm>
            <a:off x="4305300" y="1799272"/>
            <a:ext cx="4678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Removing indigenous tribes from their land leaving them w/o traditional resources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Single crop &amp; extraction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economy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Disappearing of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indigenous crafts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infrastructure &amp; increased trade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Unequal economic organization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world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F40946-47C7-4215-B004-2C7B2A8B3F70}"/>
              </a:ext>
            </a:extLst>
          </p:cNvPr>
          <p:cNvSpPr txBox="1"/>
          <p:nvPr/>
        </p:nvSpPr>
        <p:spPr>
          <a:xfrm>
            <a:off x="6657978" y="4620636"/>
            <a:ext cx="233362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Western culture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Social and racial segregation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Belief in colonists’ superiority over indigenous people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0B83B-27BB-44AA-9E19-DB4BEB6D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0" y="1868298"/>
            <a:ext cx="1422389" cy="18572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0ABC045-8DE7-4CEC-9DB4-12C7C792A25B}"/>
              </a:ext>
            </a:extLst>
          </p:cNvPr>
          <p:cNvSpPr txBox="1"/>
          <p:nvPr/>
        </p:nvSpPr>
        <p:spPr>
          <a:xfrm>
            <a:off x="304799" y="4654765"/>
            <a:ext cx="374331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Improvements in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health &amp; hygiene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Rise of emigration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Rapidly increasing population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Scarce resources leading 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anose="05000000000000000000" pitchFamily="2" charset="2"/>
              </a:rPr>
              <a:t>poverty and starvation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8C72A3-29E1-456C-9A81-891F42657A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426"/>
          <a:stretch/>
        </p:blipFill>
        <p:spPr>
          <a:xfrm>
            <a:off x="4448185" y="4736566"/>
            <a:ext cx="2038333" cy="172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3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4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4349</TotalTime>
  <Words>320</Words>
  <Application>Microsoft Office PowerPoint</Application>
  <PresentationFormat>On-screen Show (4:3)</PresentationFormat>
  <Paragraphs>93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Sokolova</dc:creator>
  <cp:lastModifiedBy>Valerie Sokolova</cp:lastModifiedBy>
  <cp:revision>417</cp:revision>
  <dcterms:created xsi:type="dcterms:W3CDTF">2018-10-08T23:15:29Z</dcterms:created>
  <dcterms:modified xsi:type="dcterms:W3CDTF">2019-01-28T23:19:14Z</dcterms:modified>
</cp:coreProperties>
</file>