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81" r:id="rId15"/>
    <p:sldId id="270" r:id="rId16"/>
    <p:sldId id="290" r:id="rId17"/>
    <p:sldId id="27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10/29/18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IVO50DuMC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.ted.com/lessons/what-s-the-big-deal-with-gluten-william-d-che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GoBFU1q4g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_U6czbDH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Habits &amp; Illnesses of the </a:t>
            </a:r>
            <a:r>
              <a:rPr lang="en-US" dirty="0" smtClean="0">
                <a:solidFill>
                  <a:schemeClr val="accent1"/>
                </a:solidFill>
              </a:rPr>
              <a:t>Digestive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4" y="1600200"/>
            <a:ext cx="7904746" cy="5675278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/>
                </a:solidFill>
              </a:rPr>
              <a:t>Hepatitis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chemeClr val="tx2"/>
                </a:solidFill>
              </a:rPr>
              <a:t>liver 		         inflammation				         caused by certain viruses, or abusive consumption of alcohol/medicines</a:t>
            </a:r>
            <a:endParaRPr lang="en-US" sz="3800" dirty="0" smtClean="0">
              <a:solidFill>
                <a:schemeClr val="accent5"/>
              </a:solidFill>
            </a:endParaRPr>
          </a:p>
          <a:p>
            <a:r>
              <a:rPr lang="en-US" sz="3800" dirty="0" smtClean="0">
                <a:solidFill>
                  <a:schemeClr val="accent5"/>
                </a:solidFill>
              </a:rPr>
              <a:t>Cirrhosis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very serious illness that destroys hepatic (liver) cells</a:t>
            </a:r>
            <a:endParaRPr lang="en-US" sz="3800" dirty="0" smtClean="0">
              <a:solidFill>
                <a:schemeClr val="accent5"/>
              </a:solidFill>
            </a:endParaRPr>
          </a:p>
          <a:p>
            <a:r>
              <a:rPr lang="en-US" sz="3800" dirty="0" smtClean="0">
                <a:solidFill>
                  <a:schemeClr val="accent5"/>
                </a:solidFill>
              </a:rPr>
              <a:t>Gallstones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solid particle build up of cholesterol or minerals found in bile</a:t>
            </a:r>
            <a:endParaRPr lang="en-US" sz="3800" dirty="0">
              <a:solidFill>
                <a:srgbClr val="4B0086"/>
              </a:solidFill>
            </a:endParaRPr>
          </a:p>
        </p:txBody>
      </p:sp>
      <p:pic>
        <p:nvPicPr>
          <p:cNvPr id="5" name="Picture 4" descr="iu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62" y="-39825"/>
            <a:ext cx="4289727" cy="29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Intestine pt.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 smtClean="0">
                <a:solidFill>
                  <a:schemeClr val="accent5"/>
                </a:solidFill>
              </a:rPr>
              <a:t>Gastroenteritis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</a:p>
          <a:p>
            <a:pPr marL="114300" indent="0">
              <a:buNone/>
            </a:pPr>
            <a:r>
              <a:rPr lang="en-US" sz="3800" dirty="0" smtClean="0">
                <a:solidFill>
                  <a:schemeClr val="tx2"/>
                </a:solidFill>
              </a:rPr>
              <a:t>intestinal infection			        caused by certain bacteria in water/food (ex cholera/typhoid </a:t>
            </a:r>
            <a:r>
              <a:rPr lang="mr-IN" sz="3800" dirty="0" smtClean="0">
                <a:solidFill>
                  <a:schemeClr val="tx2"/>
                </a:solidFill>
              </a:rPr>
              <a:t>–</a:t>
            </a:r>
            <a:r>
              <a:rPr lang="en-US" sz="3800" dirty="0" smtClean="0">
                <a:solidFill>
                  <a:schemeClr val="tx2"/>
                </a:solidFill>
              </a:rPr>
              <a:t> very serious!)</a:t>
            </a:r>
            <a:endParaRPr lang="en-US" sz="3800" dirty="0" smtClean="0">
              <a:solidFill>
                <a:schemeClr val="accent5"/>
              </a:solidFill>
            </a:endParaRPr>
          </a:p>
          <a:p>
            <a:r>
              <a:rPr lang="en-US" sz="3800" dirty="0" smtClean="0">
                <a:solidFill>
                  <a:schemeClr val="accent5"/>
                </a:solidFill>
              </a:rPr>
              <a:t>Appendicitis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appendix inflammation cause by bacterial infection, intense pain, vomiting, fever</a:t>
            </a:r>
            <a:r>
              <a:rPr lang="en-US" sz="3800" dirty="0" smtClean="0">
                <a:solidFill>
                  <a:schemeClr val="accent5"/>
                </a:solidFill>
              </a:rPr>
              <a:t>. </a:t>
            </a:r>
          </a:p>
          <a:p>
            <a:r>
              <a:rPr lang="en-US" sz="3800" dirty="0" smtClean="0">
                <a:solidFill>
                  <a:schemeClr val="accent5"/>
                </a:solidFill>
              </a:rPr>
              <a:t>Constipation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difficulty passing stools due to low mobility of large intestine</a:t>
            </a:r>
            <a:endParaRPr lang="en-US" sz="3800" dirty="0">
              <a:solidFill>
                <a:srgbClr val="4B0086"/>
              </a:solidFill>
            </a:endParaRPr>
          </a:p>
        </p:txBody>
      </p:sp>
      <p:pic>
        <p:nvPicPr>
          <p:cNvPr id="4" name="Picture 3" descr="iu-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23" y="274638"/>
            <a:ext cx="2504049" cy="18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Constipation -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https://www.youtube.com/watch?v=0IVO50DuMCs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1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Intestine </a:t>
            </a:r>
            <a:r>
              <a:rPr lang="en-US" dirty="0"/>
              <a:t>p</a:t>
            </a:r>
            <a:r>
              <a:rPr lang="en-US" dirty="0" smtClean="0"/>
              <a:t>t.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15" y="1221701"/>
            <a:ext cx="7803885" cy="5513727"/>
          </a:xfrm>
        </p:spPr>
        <p:txBody>
          <a:bodyPr>
            <a:normAutofit fontScale="92500"/>
          </a:bodyPr>
          <a:lstStyle/>
          <a:p>
            <a:r>
              <a:rPr lang="en-US" sz="3800" dirty="0" smtClean="0">
                <a:solidFill>
                  <a:schemeClr val="accent5"/>
                </a:solidFill>
              </a:rPr>
              <a:t>Diarrhea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tx2"/>
                </a:solidFill>
              </a:rPr>
              <a:t> food travels through the large intestine very fast, runny </a:t>
            </a:r>
            <a:r>
              <a:rPr lang="en-US" sz="3800" dirty="0" err="1" smtClean="0">
                <a:solidFill>
                  <a:schemeClr val="tx2"/>
                </a:solidFill>
              </a:rPr>
              <a:t>faeces</a:t>
            </a:r>
            <a:r>
              <a:rPr lang="en-US" sz="3800" dirty="0" smtClean="0">
                <a:solidFill>
                  <a:schemeClr val="tx2"/>
                </a:solidFill>
              </a:rPr>
              <a:t> because no water absorbed</a:t>
            </a:r>
            <a:endParaRPr lang="en-US" sz="3800" dirty="0" smtClean="0">
              <a:solidFill>
                <a:schemeClr val="accent5"/>
              </a:solidFill>
            </a:endParaRPr>
          </a:p>
          <a:p>
            <a:r>
              <a:rPr lang="en-US" sz="3800" dirty="0" smtClean="0">
                <a:solidFill>
                  <a:schemeClr val="accent5"/>
                </a:solidFill>
              </a:rPr>
              <a:t>Celiac Disease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autoimmune disease, chronic infection of jejunum. Body reacting badly to gluten</a:t>
            </a:r>
            <a:endParaRPr lang="en-US" sz="3800" dirty="0" smtClean="0">
              <a:solidFill>
                <a:schemeClr val="accent5"/>
              </a:solidFill>
            </a:endParaRPr>
          </a:p>
          <a:p>
            <a:r>
              <a:rPr lang="en-US" sz="3800" dirty="0" smtClean="0">
                <a:solidFill>
                  <a:schemeClr val="accent5"/>
                </a:solidFill>
              </a:rPr>
              <a:t>Colon Cancer </a:t>
            </a:r>
            <a:r>
              <a:rPr lang="mr-IN" sz="3800" dirty="0" smtClean="0">
                <a:solidFill>
                  <a:schemeClr val="accent5"/>
                </a:solidFill>
              </a:rPr>
              <a:t>–</a:t>
            </a:r>
            <a:r>
              <a:rPr lang="en-US" sz="3800" dirty="0" smtClean="0">
                <a:solidFill>
                  <a:schemeClr val="accent5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develops from polyps forming in mucosa of the colon, can invade other organs</a:t>
            </a:r>
            <a:endParaRPr lang="en-US" sz="3800" dirty="0" smtClean="0">
              <a:solidFill>
                <a:schemeClr val="accent5"/>
              </a:solidFill>
            </a:endParaRPr>
          </a:p>
          <a:p>
            <a:endParaRPr lang="en-US" sz="3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Celiac Disease -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https://ed.ted.com/lessons/what-s-the-big-deal-with-gluten-william-d-</a:t>
            </a:r>
            <a:r>
              <a:rPr lang="en-US" dirty="0" smtClean="0">
                <a:hlinkClick r:id="rId2"/>
              </a:rPr>
              <a:t>chey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5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Doctor!!!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651" r="-18651"/>
          <a:stretch>
            <a:fillRect/>
          </a:stretch>
        </p:blipFill>
        <p:spPr>
          <a:xfrm>
            <a:off x="580073" y="1604772"/>
            <a:ext cx="6870020" cy="4328113"/>
          </a:xfrm>
        </p:spPr>
      </p:pic>
    </p:spTree>
    <p:extLst>
      <p:ext uri="{BB962C8B-B14F-4D97-AF65-F5344CB8AC3E}">
        <p14:creationId xmlns:p14="http://schemas.microsoft.com/office/powerpoint/2010/main" val="22245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2" b="2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03" y="948425"/>
            <a:ext cx="8077200" cy="678365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Lauren is a heavy alcohol drinker and has been for many years. Recently, she has been experiencing these symptoms: jaundice (yellow discoloration in the skin and eyes, fatigue, and abdominal pain. </a:t>
            </a:r>
          </a:p>
        </p:txBody>
      </p:sp>
    </p:spTree>
    <p:extLst>
      <p:ext uri="{BB962C8B-B14F-4D97-AF65-F5344CB8AC3E}">
        <p14:creationId xmlns:p14="http://schemas.microsoft.com/office/powerpoint/2010/main" val="1331388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iu-1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Suzy was rushed to the hospital during the school dance complaining of pain in her lower right abdomen. Her friends had said that she looked like she was running a fever when they saw her.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System: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need to look after the organs that are part of the digestive system!</a:t>
            </a:r>
            <a:endParaRPr lang="en-US" sz="3600" dirty="0"/>
          </a:p>
        </p:txBody>
      </p:sp>
      <p:pic>
        <p:nvPicPr>
          <p:cNvPr id="5" name="Picture 4" descr="iu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40" y="2810665"/>
            <a:ext cx="4405425" cy="384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3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Tommy’s mother is concerned because he tells her that he’s been sitting on the toilet for 5 hours and that nothing is happening.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Meanwhile, Peter is experiencing the opposite problem as Tommy. Everything is going straight through him.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124"/>
            <a:ext cx="76200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Sally’s symptoms include diarrhea, vomiting, and abdominal pain. Recently, a report from her hometown was released confirming contaminated water supplies infected with this bacteria</a:t>
            </a:r>
            <a:endParaRPr lang="en-US" sz="3600" dirty="0"/>
          </a:p>
        </p:txBody>
      </p:sp>
      <p:pic>
        <p:nvPicPr>
          <p:cNvPr id="4" name="Picture 3" descr="Gastroenteritis_viru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29" y="3733800"/>
            <a:ext cx="3990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Michael has been experiencing irritability, fatigue, weight loss, and delayed growth. However the doctors notice that changing his diet significantly improved his symptoms.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Brett has dull pain in his stomach, bloating, and heartburn</a:t>
            </a:r>
          </a:p>
          <a:p>
            <a:r>
              <a:rPr lang="en-US" sz="3600" dirty="0" smtClean="0"/>
              <a:t>A picture of his stomach looks like this: </a:t>
            </a:r>
            <a:endParaRPr lang="en-US" sz="3600" dirty="0"/>
          </a:p>
        </p:txBody>
      </p:sp>
      <p:pic>
        <p:nvPicPr>
          <p:cNvPr id="6" name="Picture 5" descr="iu-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72" y="3520426"/>
            <a:ext cx="5366678" cy="30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have?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iu-9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 b="3643"/>
          <a:stretch>
            <a:fillRect/>
          </a:stretch>
        </p:blipFill>
        <p:spPr>
          <a:xfrm>
            <a:off x="601897" y="1600200"/>
            <a:ext cx="7620000" cy="4800600"/>
          </a:xfrm>
        </p:spPr>
      </p:pic>
      <p:sp>
        <p:nvSpPr>
          <p:cNvPr id="7" name="Rectangle 6"/>
          <p:cNvSpPr/>
          <p:nvPr/>
        </p:nvSpPr>
        <p:spPr>
          <a:xfrm>
            <a:off x="5691386" y="4902877"/>
            <a:ext cx="1318344" cy="32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 for a healthy and happy digestive system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18485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Chew food slowly (helps digestive process)</a:t>
            </a:r>
          </a:p>
          <a:p>
            <a:r>
              <a:rPr lang="en-US" sz="3600" dirty="0" smtClean="0"/>
              <a:t>Brush AND Floss your teeth</a:t>
            </a:r>
          </a:p>
          <a:p>
            <a:r>
              <a:rPr lang="en-US" sz="3600" dirty="0" smtClean="0"/>
              <a:t>Reduce really hot and spicy foods (they irritate stomach/mouth </a:t>
            </a:r>
            <a:r>
              <a:rPr lang="en-US" sz="3600" dirty="0" err="1" smtClean="0"/>
              <a:t>mcuus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Wash hands before preparing and eating food</a:t>
            </a:r>
          </a:p>
          <a:p>
            <a:r>
              <a:rPr lang="en-US" sz="3600" dirty="0" smtClean="0"/>
              <a:t>Eat foods high in </a:t>
            </a:r>
            <a:r>
              <a:rPr lang="en-US" sz="3600" dirty="0" err="1" smtClean="0">
                <a:solidFill>
                  <a:schemeClr val="accent1"/>
                </a:solidFill>
              </a:rPr>
              <a:t>fibre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(help intestinal movements)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Don’t consume alcohol (damage to liver and pancreas)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6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All of these tips help to ensure that you are looking after the organs of your digestive system and therefore yourself!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60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are a range of conditions that your digestive system can suffer from</a:t>
            </a:r>
          </a:p>
          <a:p>
            <a:r>
              <a:rPr lang="en-US" sz="3600" dirty="0" smtClean="0"/>
              <a:t>We will be looking at </a:t>
            </a:r>
            <a:r>
              <a:rPr lang="en-US" sz="3600" dirty="0" smtClean="0">
                <a:solidFill>
                  <a:schemeClr val="accent1"/>
                </a:solidFill>
              </a:rPr>
              <a:t>FOUR</a:t>
            </a:r>
            <a:r>
              <a:rPr lang="en-US" sz="3600" dirty="0" smtClean="0"/>
              <a:t> areas</a:t>
            </a:r>
          </a:p>
          <a:p>
            <a:pPr lvl="1"/>
            <a:r>
              <a:rPr lang="en-US" sz="3400" dirty="0" smtClean="0"/>
              <a:t>The mouth</a:t>
            </a:r>
          </a:p>
          <a:p>
            <a:pPr lvl="1"/>
            <a:r>
              <a:rPr lang="en-US" sz="3400" dirty="0" smtClean="0"/>
              <a:t>The stomach</a:t>
            </a:r>
          </a:p>
          <a:p>
            <a:pPr lvl="1"/>
            <a:r>
              <a:rPr lang="en-US" sz="3400" dirty="0" smtClean="0"/>
              <a:t>The liver</a:t>
            </a:r>
          </a:p>
          <a:p>
            <a:pPr lvl="1"/>
            <a:r>
              <a:rPr lang="en-US" sz="3400" dirty="0" smtClean="0"/>
              <a:t>The intestine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82379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086"/>
            <a:ext cx="7620000" cy="1143000"/>
          </a:xfrm>
        </p:spPr>
        <p:txBody>
          <a:bodyPr/>
          <a:lstStyle/>
          <a:p>
            <a:r>
              <a:rPr lang="en-US" dirty="0" smtClean="0"/>
              <a:t>The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925115"/>
            <a:ext cx="8077200" cy="6224924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5"/>
                </a:solidFill>
              </a:rPr>
              <a:t>Cavities</a:t>
            </a:r>
            <a:r>
              <a:rPr lang="en-US" sz="3800" dirty="0" smtClean="0"/>
              <a:t> </a:t>
            </a:r>
            <a:r>
              <a:rPr lang="mr-IN" sz="3800" dirty="0" smtClean="0"/>
              <a:t>–</a:t>
            </a:r>
            <a:r>
              <a:rPr lang="en-US" sz="3800" dirty="0" smtClean="0"/>
              <a:t> destruction of tooth enamel caused by bacterial decomposition of food</a:t>
            </a:r>
          </a:p>
          <a:p>
            <a:r>
              <a:rPr lang="en-US" sz="3800" dirty="0" smtClean="0">
                <a:solidFill>
                  <a:srgbClr val="640F10"/>
                </a:solidFill>
              </a:rPr>
              <a:t>Gingivitis</a:t>
            </a:r>
            <a:r>
              <a:rPr lang="en-US" sz="3800" dirty="0" smtClean="0"/>
              <a:t> </a:t>
            </a:r>
            <a:r>
              <a:rPr lang="mr-IN" sz="3800" dirty="0" smtClean="0"/>
              <a:t>–</a:t>
            </a:r>
            <a:r>
              <a:rPr lang="en-US" sz="3800" dirty="0" smtClean="0"/>
              <a:t> painful gum</a:t>
            </a:r>
          </a:p>
          <a:p>
            <a:pPr marL="114300" indent="0">
              <a:buNone/>
            </a:pPr>
            <a:r>
              <a:rPr lang="en-US" sz="3800" dirty="0" smtClean="0"/>
              <a:t> inflammation, they </a:t>
            </a:r>
          </a:p>
          <a:p>
            <a:pPr marL="114300" indent="0">
              <a:buNone/>
            </a:pPr>
            <a:r>
              <a:rPr lang="en-US" sz="3800" dirty="0" smtClean="0"/>
              <a:t>bleed and redden</a:t>
            </a:r>
          </a:p>
          <a:p>
            <a:r>
              <a:rPr lang="en-US" sz="3800" dirty="0" err="1" smtClean="0">
                <a:solidFill>
                  <a:srgbClr val="640F10"/>
                </a:solidFill>
              </a:rPr>
              <a:t>Pyorrhoea</a:t>
            </a:r>
            <a:r>
              <a:rPr lang="en-US" sz="3800" dirty="0" smtClean="0"/>
              <a:t> </a:t>
            </a:r>
            <a:r>
              <a:rPr lang="mr-IN" sz="3800" dirty="0" smtClean="0"/>
              <a:t>–</a:t>
            </a:r>
            <a:r>
              <a:rPr lang="en-US" sz="3800" dirty="0" smtClean="0"/>
              <a:t> This is the inflammation and infection of the ligaments/bones that support the teeth</a:t>
            </a:r>
            <a:endParaRPr lang="en-US" sz="3800" dirty="0"/>
          </a:p>
        </p:txBody>
      </p:sp>
      <p:pic>
        <p:nvPicPr>
          <p:cNvPr id="4" name="Picture 3" descr="iu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18" y="2489526"/>
            <a:ext cx="3534600" cy="21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Cavities-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https://www.youtube.com/watch?v=zGoBFU1q4g0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800" dirty="0" smtClean="0">
                <a:solidFill>
                  <a:srgbClr val="640F10"/>
                </a:solidFill>
              </a:rPr>
              <a:t>Gastritis </a:t>
            </a:r>
            <a:r>
              <a:rPr lang="mr-IN" sz="3800" dirty="0" smtClean="0">
                <a:solidFill>
                  <a:srgbClr val="640F10"/>
                </a:solidFill>
              </a:rPr>
              <a:t>–</a:t>
            </a:r>
            <a:r>
              <a:rPr lang="en-US" sz="3800" dirty="0" smtClean="0">
                <a:solidFill>
                  <a:srgbClr val="640F10"/>
                </a:solidFill>
              </a:rPr>
              <a:t> </a:t>
            </a:r>
            <a:r>
              <a:rPr lang="en-US" sz="3800" dirty="0" smtClean="0">
                <a:solidFill>
                  <a:schemeClr val="tx2"/>
                </a:solidFill>
              </a:rPr>
              <a:t>irritation of the gastric mucosa, causing it to become inflamed. It produces symptoms such as heartburn</a:t>
            </a:r>
            <a:endParaRPr lang="en-US" sz="3800" dirty="0" smtClean="0">
              <a:solidFill>
                <a:srgbClr val="640F10"/>
              </a:solidFill>
            </a:endParaRPr>
          </a:p>
          <a:p>
            <a:r>
              <a:rPr lang="en-US" sz="3800" dirty="0" smtClean="0">
                <a:solidFill>
                  <a:srgbClr val="640F10"/>
                </a:solidFill>
              </a:rPr>
              <a:t>Ulcers </a:t>
            </a:r>
            <a:r>
              <a:rPr lang="mr-IN" sz="3800" dirty="0" smtClean="0">
                <a:solidFill>
                  <a:srgbClr val="640F10"/>
                </a:solidFill>
              </a:rPr>
              <a:t>–</a:t>
            </a:r>
            <a:r>
              <a:rPr lang="en-US" sz="3800" dirty="0" smtClean="0">
                <a:solidFill>
                  <a:srgbClr val="640F10"/>
                </a:solidFill>
              </a:rPr>
              <a:t> </a:t>
            </a:r>
            <a:r>
              <a:rPr lang="en-US" sz="3800" dirty="0" smtClean="0">
                <a:solidFill>
                  <a:srgbClr val="4B0086"/>
                </a:solidFill>
              </a:rPr>
              <a:t>wounds that are		 caused by the destruction 		       of gastric mucosa (gastritis                    is a common precursor) 	          found in stomach/intestine</a:t>
            </a:r>
            <a:endParaRPr lang="en-US" sz="3800" dirty="0">
              <a:solidFill>
                <a:srgbClr val="640F10"/>
              </a:solidFill>
            </a:endParaRPr>
          </a:p>
        </p:txBody>
      </p:sp>
      <p:pic>
        <p:nvPicPr>
          <p:cNvPr id="4" name="Picture 3" descr="iu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85" y="3263226"/>
            <a:ext cx="3393265" cy="35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Ulcers/Gastritis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https://www.youtube.com/watch?v=V_U6czbDHLE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70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4B0086"/>
      </a:dk2>
      <a:lt2>
        <a:srgbClr val="76B6F2"/>
      </a:lt2>
      <a:accent1>
        <a:srgbClr val="1AD4FC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219</TotalTime>
  <Words>606</Words>
  <Application>Microsoft Macintosh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Healthy Habits &amp; Illnesses of the Digestive System</vt:lpstr>
      <vt:lpstr>Digestive System: Health</vt:lpstr>
      <vt:lpstr>Some Tips for a healthy and happy digestive system </vt:lpstr>
      <vt:lpstr>Why?</vt:lpstr>
      <vt:lpstr>Illnesses</vt:lpstr>
      <vt:lpstr>The Mouth</vt:lpstr>
      <vt:lpstr>Cavities- video</vt:lpstr>
      <vt:lpstr>The Stomach</vt:lpstr>
      <vt:lpstr>Ulcers/Gastritis Video</vt:lpstr>
      <vt:lpstr>The liver</vt:lpstr>
      <vt:lpstr>The Intestine pt. 1</vt:lpstr>
      <vt:lpstr>Constipation - Video</vt:lpstr>
      <vt:lpstr>The Intestine pt. 2</vt:lpstr>
      <vt:lpstr>Celiac Disease - Video</vt:lpstr>
      <vt:lpstr>Let’s play Doctor!!!</vt:lpstr>
      <vt:lpstr>What do I have? </vt:lpstr>
      <vt:lpstr>What do I have? </vt:lpstr>
      <vt:lpstr>What do I have? </vt:lpstr>
      <vt:lpstr>What do I have? </vt:lpstr>
      <vt:lpstr>What do I have? </vt:lpstr>
      <vt:lpstr>What do I have? </vt:lpstr>
      <vt:lpstr>What do I have? </vt:lpstr>
      <vt:lpstr>What do I have? </vt:lpstr>
      <vt:lpstr>What do I have? </vt:lpstr>
      <vt:lpstr>What do I have?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Habits &amp; Illnesses of the Digestive System</dc:title>
  <dc:creator>Emily Dunsmore</dc:creator>
  <cp:lastModifiedBy>Emily Dunsmore</cp:lastModifiedBy>
  <cp:revision>17</cp:revision>
  <dcterms:created xsi:type="dcterms:W3CDTF">2018-10-29T12:57:43Z</dcterms:created>
  <dcterms:modified xsi:type="dcterms:W3CDTF">2018-10-29T16:37:05Z</dcterms:modified>
</cp:coreProperties>
</file>