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5624-37AD-45C7-AC32-CE552379922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18210629-A181-4870-8661-AA930A900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75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5624-37AD-45C7-AC32-CE552379922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18210629-A181-4870-8661-AA930A900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5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5624-37AD-45C7-AC32-CE552379922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18210629-A181-4870-8661-AA930A900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3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5624-37AD-45C7-AC32-CE552379922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8210629-A181-4870-8661-AA930A90065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6963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5624-37AD-45C7-AC32-CE552379922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8210629-A181-4870-8661-AA930A900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87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5624-37AD-45C7-AC32-CE552379922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0629-A181-4870-8661-AA930A900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0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5624-37AD-45C7-AC32-CE552379922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0629-A181-4870-8661-AA930A900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03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5624-37AD-45C7-AC32-CE552379922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0629-A181-4870-8661-AA930A900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7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9EC85624-37AD-45C7-AC32-CE552379922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18210629-A181-4870-8661-AA930A900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3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5624-37AD-45C7-AC32-CE552379922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0629-A181-4870-8661-AA930A900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8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5624-37AD-45C7-AC32-CE552379922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18210629-A181-4870-8661-AA930A900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24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5624-37AD-45C7-AC32-CE552379922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0629-A181-4870-8661-AA930A900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56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5624-37AD-45C7-AC32-CE552379922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0629-A181-4870-8661-AA930A900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7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5624-37AD-45C7-AC32-CE552379922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0629-A181-4870-8661-AA930A900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99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5624-37AD-45C7-AC32-CE552379922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0629-A181-4870-8661-AA930A900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29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5624-37AD-45C7-AC32-CE552379922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0629-A181-4870-8661-AA930A900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87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5624-37AD-45C7-AC32-CE552379922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0629-A181-4870-8661-AA930A900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17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85624-37AD-45C7-AC32-CE552379922E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10629-A181-4870-8661-AA930A900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235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d7Qj-5QxTY?t=135" TargetMode="External"/><Relationship Id="rId2" Type="http://schemas.openxmlformats.org/officeDocument/2006/relationships/hyperlink" Target="https://youtu.be/kLpJSCmxxpo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NilASeqRsjw?t=7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6EA83-A7F4-4920-86F4-226B2207D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6106978" cy="1080938"/>
          </a:xfrm>
        </p:spPr>
        <p:txBody>
          <a:bodyPr>
            <a:normAutofit/>
          </a:bodyPr>
          <a:lstStyle/>
          <a:p>
            <a:r>
              <a:rPr lang="en-US" dirty="0"/>
              <a:t>Specific Methods of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BE676-14AC-43E5-B3D3-A45A9826C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106979" cy="3599316"/>
          </a:xfrm>
        </p:spPr>
        <p:txBody>
          <a:bodyPr>
            <a:normAutofit/>
          </a:bodyPr>
          <a:lstStyle/>
          <a:p>
            <a:r>
              <a:rPr lang="en-US" sz="2800" b="1" dirty="0"/>
              <a:t>Continuous Training</a:t>
            </a:r>
          </a:p>
          <a:p>
            <a:pPr lvl="1"/>
            <a:r>
              <a:rPr lang="en-US" sz="2800" dirty="0"/>
              <a:t>Steady pace</a:t>
            </a:r>
          </a:p>
          <a:p>
            <a:pPr lvl="1"/>
            <a:r>
              <a:rPr lang="en-US" sz="2800" dirty="0"/>
              <a:t>Target zone is 60-80% of your MHR</a:t>
            </a:r>
          </a:p>
          <a:p>
            <a:pPr lvl="1"/>
            <a:r>
              <a:rPr lang="en-US" sz="2800" dirty="0"/>
              <a:t>Improves aerobic fitness</a:t>
            </a:r>
          </a:p>
          <a:p>
            <a:r>
              <a:rPr lang="en-US" sz="2800" dirty="0"/>
              <a:t>What are examples of continuous training?</a:t>
            </a:r>
          </a:p>
        </p:txBody>
      </p:sp>
      <p:pic>
        <p:nvPicPr>
          <p:cNvPr id="3076" name="Picture 4" descr="Image result for swimming">
            <a:extLst>
              <a:ext uri="{FF2B5EF4-FFF2-40B4-BE49-F238E27FC236}">
                <a16:creationId xmlns:a16="http://schemas.microsoft.com/office/drawing/2014/main" id="{0FA7DA74-8077-4666-8901-675C0AA88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48" b="-3"/>
          <a:stretch/>
        </p:blipFill>
        <p:spPr bwMode="auto">
          <a:xfrm>
            <a:off x="7318966" y="484632"/>
            <a:ext cx="4495806" cy="3511948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biking">
            <a:extLst>
              <a:ext uri="{FF2B5EF4-FFF2-40B4-BE49-F238E27FC236}">
                <a16:creationId xmlns:a16="http://schemas.microsoft.com/office/drawing/2014/main" id="{894A9E5B-A016-4B93-8897-9CD8033B7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1" r="12074" b="-2"/>
          <a:stretch/>
        </p:blipFill>
        <p:spPr bwMode="auto">
          <a:xfrm>
            <a:off x="7318965" y="4150596"/>
            <a:ext cx="1663109" cy="2223497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running">
            <a:extLst>
              <a:ext uri="{FF2B5EF4-FFF2-40B4-BE49-F238E27FC236}">
                <a16:creationId xmlns:a16="http://schemas.microsoft.com/office/drawing/2014/main" id="{C44D3989-A001-4F7A-A0F7-5D881725F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0" r="9818" b="3"/>
          <a:stretch/>
        </p:blipFill>
        <p:spPr bwMode="auto">
          <a:xfrm>
            <a:off x="9144000" y="4150596"/>
            <a:ext cx="2670772" cy="2231808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FC8729-4952-4C54-A4F5-E66D54A01C88}"/>
              </a:ext>
            </a:extLst>
          </p:cNvPr>
          <p:cNvSpPr txBox="1"/>
          <p:nvPr/>
        </p:nvSpPr>
        <p:spPr>
          <a:xfrm>
            <a:off x="1791491" y="5461400"/>
            <a:ext cx="4826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Endurance sports!!</a:t>
            </a:r>
          </a:p>
        </p:txBody>
      </p:sp>
      <p:pic>
        <p:nvPicPr>
          <p:cNvPr id="5" name="Slide 1">
            <a:hlinkClick r:id="" action="ppaction://media"/>
            <a:extLst>
              <a:ext uri="{FF2B5EF4-FFF2-40B4-BE49-F238E27FC236}">
                <a16:creationId xmlns:a16="http://schemas.microsoft.com/office/drawing/2014/main" id="{59E31E7E-B798-4776-A329-C37AF2C6D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065" y="5968883"/>
            <a:ext cx="743894" cy="74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8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5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C2A0C-01B2-4876-A14D-E7DC847F0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Specific Methods of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5DF8-2176-43CE-A407-B88BA07C5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20605"/>
            <a:ext cx="6462350" cy="3599316"/>
          </a:xfrm>
        </p:spPr>
        <p:txBody>
          <a:bodyPr>
            <a:normAutofit lnSpcReduction="10000"/>
          </a:bodyPr>
          <a:lstStyle/>
          <a:p>
            <a:r>
              <a:rPr lang="en-US" sz="2800" b="1" dirty="0"/>
              <a:t>Fartlek Training</a:t>
            </a:r>
          </a:p>
          <a:p>
            <a:pPr lvl="1"/>
            <a:r>
              <a:rPr lang="en-US" sz="2800" dirty="0"/>
              <a:t>Varying intensity of speed and terrain</a:t>
            </a:r>
          </a:p>
          <a:p>
            <a:pPr lvl="1"/>
            <a:r>
              <a:rPr lang="en-US" sz="2800" dirty="0"/>
              <a:t>What type of fitness does it improve?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What sports would benefit most from fartlek training?</a:t>
            </a:r>
          </a:p>
        </p:txBody>
      </p:sp>
      <p:pic>
        <p:nvPicPr>
          <p:cNvPr id="4098" name="Picture 2" descr="Image result for fartlek training">
            <a:extLst>
              <a:ext uri="{FF2B5EF4-FFF2-40B4-BE49-F238E27FC236}">
                <a16:creationId xmlns:a16="http://schemas.microsoft.com/office/drawing/2014/main" id="{45A55A7D-0779-43C2-AB09-4789346EA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914" y="2336873"/>
            <a:ext cx="5107710" cy="3166780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66F55B-9D02-43A5-B611-C66203855990}"/>
              </a:ext>
            </a:extLst>
          </p:cNvPr>
          <p:cNvSpPr txBox="1"/>
          <p:nvPr/>
        </p:nvSpPr>
        <p:spPr>
          <a:xfrm>
            <a:off x="1382273" y="3993415"/>
            <a:ext cx="6090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This type of training improves both aerobic and anaerobic fitness.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038E8B-7969-403C-9765-A393B98D3E48}"/>
              </a:ext>
            </a:extLst>
          </p:cNvPr>
          <p:cNvSpPr txBox="1"/>
          <p:nvPr/>
        </p:nvSpPr>
        <p:spPr>
          <a:xfrm>
            <a:off x="1382273" y="5567511"/>
            <a:ext cx="7031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Most team sports benefit from this type of training – examples include football, basketball, handball, volleyball, and many more!</a:t>
            </a:r>
          </a:p>
        </p:txBody>
      </p:sp>
      <p:pic>
        <p:nvPicPr>
          <p:cNvPr id="6" name="Slide 2">
            <a:hlinkClick r:id="" action="ppaction://media"/>
            <a:extLst>
              <a:ext uri="{FF2B5EF4-FFF2-40B4-BE49-F238E27FC236}">
                <a16:creationId xmlns:a16="http://schemas.microsoft.com/office/drawing/2014/main" id="{9A303D93-CA99-402B-9F63-6E8D0208C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853" y="6006360"/>
            <a:ext cx="686704" cy="68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4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63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3A318-EFE3-40F7-A6AB-474160030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Interval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AF893-486B-4810-A9C2-DD930DB0D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528" y="1970250"/>
            <a:ext cx="7937000" cy="4201950"/>
          </a:xfrm>
        </p:spPr>
        <p:txBody>
          <a:bodyPr>
            <a:normAutofit/>
          </a:bodyPr>
          <a:lstStyle/>
          <a:p>
            <a:r>
              <a:rPr lang="en-US" dirty="0"/>
              <a:t>Alternating between intense exercise and rest</a:t>
            </a:r>
          </a:p>
          <a:p>
            <a:r>
              <a:rPr lang="en-US" dirty="0"/>
              <a:t>Improves speed and muscular endurance</a:t>
            </a:r>
          </a:p>
          <a:p>
            <a:r>
              <a:rPr lang="en-US" dirty="0"/>
              <a:t>Types of interval training</a:t>
            </a:r>
          </a:p>
          <a:p>
            <a:pPr lvl="1"/>
            <a:r>
              <a:rPr lang="en-US" dirty="0"/>
              <a:t>Long Interval Training: 20 seconds – 3 minutes</a:t>
            </a:r>
          </a:p>
          <a:p>
            <a:pPr lvl="1"/>
            <a:r>
              <a:rPr lang="en-US" dirty="0"/>
              <a:t>Short Interval Training: shorter than 20 seconds</a:t>
            </a:r>
          </a:p>
          <a:p>
            <a:r>
              <a:rPr lang="en-US" dirty="0"/>
              <a:t>How do lactic acid and oxygen debt fit into interval training?</a:t>
            </a:r>
          </a:p>
          <a:p>
            <a:r>
              <a:rPr lang="en-US" dirty="0"/>
              <a:t>What is the difference from fartlek training?</a:t>
            </a:r>
          </a:p>
          <a:p>
            <a:r>
              <a:rPr lang="en-US" dirty="0"/>
              <a:t>What types of athletes would use long vs. short interval training?</a:t>
            </a:r>
          </a:p>
        </p:txBody>
      </p:sp>
      <p:pic>
        <p:nvPicPr>
          <p:cNvPr id="5122" name="Picture 2" descr="Image result for interval training">
            <a:extLst>
              <a:ext uri="{FF2B5EF4-FFF2-40B4-BE49-F238E27FC236}">
                <a16:creationId xmlns:a16="http://schemas.microsoft.com/office/drawing/2014/main" id="{0428C7D1-0457-4078-8AE0-3C868DBC8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r="37984" b="-2"/>
          <a:stretch/>
        </p:blipFill>
        <p:spPr bwMode="auto">
          <a:xfrm>
            <a:off x="794325" y="2336872"/>
            <a:ext cx="2692907" cy="3598789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8697FC-D7F2-4518-AAD7-6E6632098333}"/>
              </a:ext>
            </a:extLst>
          </p:cNvPr>
          <p:cNvSpPr txBox="1"/>
          <p:nvPr/>
        </p:nvSpPr>
        <p:spPr>
          <a:xfrm>
            <a:off x="3575304" y="5926517"/>
            <a:ext cx="8513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Long interval training – game sport athletes and middle distance runners</a:t>
            </a:r>
          </a:p>
          <a:p>
            <a:r>
              <a:rPr lang="en-US" sz="2000" dirty="0">
                <a:solidFill>
                  <a:schemeClr val="bg1"/>
                </a:solidFill>
              </a:rPr>
              <a:t>Short interval training – sprinters and racket sport players</a:t>
            </a:r>
          </a:p>
        </p:txBody>
      </p:sp>
      <p:pic>
        <p:nvPicPr>
          <p:cNvPr id="5" name="Slide 3">
            <a:hlinkClick r:id="" action="ppaction://media"/>
            <a:extLst>
              <a:ext uri="{FF2B5EF4-FFF2-40B4-BE49-F238E27FC236}">
                <a16:creationId xmlns:a16="http://schemas.microsoft.com/office/drawing/2014/main" id="{E9C36854-6DBC-4BAA-BC61-D697BA38C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1" y="6077259"/>
            <a:ext cx="690693" cy="69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7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73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ECBA0-A9BA-441E-B560-077C526E4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Weight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E8D88-E62B-4614-BA14-82BBC4344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429" y="2336873"/>
            <a:ext cx="5602869" cy="3599316"/>
          </a:xfrm>
        </p:spPr>
        <p:txBody>
          <a:bodyPr>
            <a:normAutofit/>
          </a:bodyPr>
          <a:lstStyle/>
          <a:p>
            <a:r>
              <a:rPr lang="en-US" sz="2800" dirty="0"/>
              <a:t>Weights, including body weight, provide resistance to muscles</a:t>
            </a:r>
          </a:p>
          <a:p>
            <a:r>
              <a:rPr lang="en-US" sz="2800" dirty="0"/>
              <a:t>Improves muscular strength and endurance…</a:t>
            </a:r>
          </a:p>
          <a:p>
            <a:pPr lvl="1"/>
            <a:r>
              <a:rPr lang="en-US" sz="2800" dirty="0"/>
              <a:t>How could we adjust weight/reps to target strength vs. endurance?</a:t>
            </a:r>
          </a:p>
        </p:txBody>
      </p:sp>
      <p:pic>
        <p:nvPicPr>
          <p:cNvPr id="6148" name="Picture 4" descr="Image result for weight training">
            <a:extLst>
              <a:ext uri="{FF2B5EF4-FFF2-40B4-BE49-F238E27FC236}">
                <a16:creationId xmlns:a16="http://schemas.microsoft.com/office/drawing/2014/main" id="{B2DEDDA6-D582-4D55-8288-6FF3BAB43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7" r="23719" b="-2"/>
          <a:stretch/>
        </p:blipFill>
        <p:spPr bwMode="auto">
          <a:xfrm>
            <a:off x="6317103" y="2336872"/>
            <a:ext cx="2692907" cy="3598789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interval training weights">
            <a:extLst>
              <a:ext uri="{FF2B5EF4-FFF2-40B4-BE49-F238E27FC236}">
                <a16:creationId xmlns:a16="http://schemas.microsoft.com/office/drawing/2014/main" id="{585C6B77-4C12-4C77-AAD4-7149E0610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8" r="35174" b="1"/>
          <a:stretch/>
        </p:blipFill>
        <p:spPr bwMode="auto">
          <a:xfrm>
            <a:off x="9209664" y="2336872"/>
            <a:ext cx="2692907" cy="3598789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024FE5-0D9C-41D9-8393-784D82AD2DCB}"/>
              </a:ext>
            </a:extLst>
          </p:cNvPr>
          <p:cNvSpPr txBox="1"/>
          <p:nvPr/>
        </p:nvSpPr>
        <p:spPr>
          <a:xfrm>
            <a:off x="0" y="5238038"/>
            <a:ext cx="6464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Targeting strength? High weight and low reps</a:t>
            </a:r>
          </a:p>
          <a:p>
            <a:r>
              <a:rPr lang="en-US" sz="2400" dirty="0">
                <a:solidFill>
                  <a:schemeClr val="bg1"/>
                </a:solidFill>
              </a:rPr>
              <a:t>Targeting endurance? Low weight and high reps</a:t>
            </a:r>
          </a:p>
        </p:txBody>
      </p:sp>
      <p:pic>
        <p:nvPicPr>
          <p:cNvPr id="5" name="Slide 4">
            <a:hlinkClick r:id="" action="ppaction://media"/>
            <a:extLst>
              <a:ext uri="{FF2B5EF4-FFF2-40B4-BE49-F238E27FC236}">
                <a16:creationId xmlns:a16="http://schemas.microsoft.com/office/drawing/2014/main" id="{BF400E66-CFBF-4CF1-8CCB-0FBDFD0B4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3705" y="6039988"/>
            <a:ext cx="796758" cy="79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1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82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8FD41-1B30-437D-AE85-A55C62CAA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n-US" dirty="0"/>
              <a:t>Circuit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BF2EA-F653-4238-9BE7-1900E7A50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2336873"/>
            <a:ext cx="5549422" cy="3599316"/>
          </a:xfrm>
        </p:spPr>
        <p:txBody>
          <a:bodyPr>
            <a:normAutofit/>
          </a:bodyPr>
          <a:lstStyle/>
          <a:p>
            <a:r>
              <a:rPr lang="en-US" sz="2800" dirty="0"/>
              <a:t>A series of exercises completed in a special order</a:t>
            </a:r>
          </a:p>
          <a:p>
            <a:r>
              <a:rPr lang="en-US" sz="2800" dirty="0"/>
              <a:t>Good to develop general fitness</a:t>
            </a:r>
          </a:p>
          <a:p>
            <a:pPr lvl="1"/>
            <a:r>
              <a:rPr lang="en-US" sz="2800" dirty="0"/>
              <a:t>Give an example of a simple circuit – what does it improve?</a:t>
            </a:r>
          </a:p>
          <a:p>
            <a:r>
              <a:rPr lang="en-US" sz="2800" dirty="0"/>
              <a:t>Can circuits be used for specific sports/skills?</a:t>
            </a:r>
          </a:p>
        </p:txBody>
      </p:sp>
      <p:pic>
        <p:nvPicPr>
          <p:cNvPr id="7170" name="Picture 2" descr="Image result for circuit training">
            <a:extLst>
              <a:ext uri="{FF2B5EF4-FFF2-40B4-BE49-F238E27FC236}">
                <a16:creationId xmlns:a16="http://schemas.microsoft.com/office/drawing/2014/main" id="{C9B9E60F-4D2A-459E-A407-407DB13C7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8" r="30495" b="1"/>
          <a:stretch/>
        </p:blipFill>
        <p:spPr bwMode="auto">
          <a:xfrm>
            <a:off x="6096000" y="10"/>
            <a:ext cx="6092823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1E9F98-1852-45F5-872C-12007AD85DCC}"/>
              </a:ext>
            </a:extLst>
          </p:cNvPr>
          <p:cNvSpPr txBox="1"/>
          <p:nvPr/>
        </p:nvSpPr>
        <p:spPr>
          <a:xfrm>
            <a:off x="270529" y="5807990"/>
            <a:ext cx="5638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Absolutely! You could use a circuit to practice free kicks, footwork, shooting, etc.</a:t>
            </a:r>
          </a:p>
        </p:txBody>
      </p:sp>
      <p:pic>
        <p:nvPicPr>
          <p:cNvPr id="6" name="Slide 5">
            <a:hlinkClick r:id="" action="ppaction://media"/>
            <a:extLst>
              <a:ext uri="{FF2B5EF4-FFF2-40B4-BE49-F238E27FC236}">
                <a16:creationId xmlns:a16="http://schemas.microsoft.com/office/drawing/2014/main" id="{51767D98-2AC2-4A73-B759-213561425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528" y="59361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9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27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B1160-7BDD-4580-9166-70357BFA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2400"/>
              <a:t>Plyometric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62A7B-9D97-423A-A309-0AC4C95CE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275" y="2336873"/>
            <a:ext cx="4181335" cy="3599316"/>
          </a:xfrm>
        </p:spPr>
        <p:txBody>
          <a:bodyPr>
            <a:normAutofit/>
          </a:bodyPr>
          <a:lstStyle/>
          <a:p>
            <a:r>
              <a:rPr lang="en-US" sz="2800" dirty="0"/>
              <a:t>“Jump Training”</a:t>
            </a:r>
          </a:p>
          <a:p>
            <a:r>
              <a:rPr lang="en-US" sz="2800" dirty="0"/>
              <a:t>Maximum force is exerted for very short intervals</a:t>
            </a:r>
          </a:p>
          <a:p>
            <a:r>
              <a:rPr lang="en-US" sz="2800" dirty="0"/>
              <a:t>Improves muscular strength and power</a:t>
            </a:r>
          </a:p>
        </p:txBody>
      </p:sp>
      <p:pic>
        <p:nvPicPr>
          <p:cNvPr id="1026" name="Picture 2" descr="Image result for box jump">
            <a:extLst>
              <a:ext uri="{FF2B5EF4-FFF2-40B4-BE49-F238E27FC236}">
                <a16:creationId xmlns:a16="http://schemas.microsoft.com/office/drawing/2014/main" id="{1725FDE2-DF6F-44D6-8D4F-B720A8460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090" y="1673546"/>
            <a:ext cx="6269479" cy="3510908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6">
            <a:hlinkClick r:id="" action="ppaction://media"/>
            <a:extLst>
              <a:ext uri="{FF2B5EF4-FFF2-40B4-BE49-F238E27FC236}">
                <a16:creationId xmlns:a16="http://schemas.microsoft.com/office/drawing/2014/main" id="{4AD55AE4-6BFE-4CB6-8418-FE6E8EAE7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275" y="5936189"/>
            <a:ext cx="747427" cy="74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5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B494C-FA7D-4CA0-B5E1-A06AD2165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Stretching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C3BEA-02D6-48E8-9C58-8299498A5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9" y="2898491"/>
            <a:ext cx="10121654" cy="3599316"/>
          </a:xfrm>
        </p:spPr>
        <p:txBody>
          <a:bodyPr numCol="2"/>
          <a:lstStyle/>
          <a:p>
            <a:r>
              <a:rPr lang="en-US" b="1" u="sng" dirty="0"/>
              <a:t>Static Stretching </a:t>
            </a:r>
            <a:r>
              <a:rPr lang="en-US" dirty="0"/>
              <a:t>– holding a position to stretch the muscle</a:t>
            </a:r>
          </a:p>
          <a:p>
            <a:pPr lvl="1"/>
            <a:r>
              <a:rPr lang="en-US" dirty="0"/>
              <a:t>Best for post-exercise stretching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u="sng" dirty="0"/>
              <a:t>Dynamic Stretching </a:t>
            </a:r>
            <a:r>
              <a:rPr lang="en-US" dirty="0"/>
              <a:t>– ballistic exercises to stretch muscles and joints</a:t>
            </a:r>
          </a:p>
          <a:p>
            <a:pPr lvl="1"/>
            <a:r>
              <a:rPr lang="en-US" dirty="0"/>
              <a:t>Best for warming up for exercise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AE031-B582-455B-82B4-B975A0DBFF90}"/>
              </a:ext>
            </a:extLst>
          </p:cNvPr>
          <p:cNvSpPr txBox="1"/>
          <p:nvPr/>
        </p:nvSpPr>
        <p:spPr>
          <a:xfrm>
            <a:off x="1683001" y="2073941"/>
            <a:ext cx="7608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Two types of stretching…what are they?</a:t>
            </a:r>
          </a:p>
        </p:txBody>
      </p:sp>
      <p:pic>
        <p:nvPicPr>
          <p:cNvPr id="2052" name="Picture 4" descr="Image result for dynamic stretching">
            <a:extLst>
              <a:ext uri="{FF2B5EF4-FFF2-40B4-BE49-F238E27FC236}">
                <a16:creationId xmlns:a16="http://schemas.microsoft.com/office/drawing/2014/main" id="{440A7FF7-0390-4C7D-9DF5-EDDB54E4B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582" y="4496535"/>
            <a:ext cx="4116755" cy="184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static stretching">
            <a:extLst>
              <a:ext uri="{FF2B5EF4-FFF2-40B4-BE49-F238E27FC236}">
                <a16:creationId xmlns:a16="http://schemas.microsoft.com/office/drawing/2014/main" id="{5A332847-2B5A-494E-847B-0DB13BB2A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1" y="4127098"/>
            <a:ext cx="3880354" cy="258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 7">
            <a:hlinkClick r:id="" action="ppaction://media"/>
            <a:extLst>
              <a:ext uri="{FF2B5EF4-FFF2-40B4-BE49-F238E27FC236}">
                <a16:creationId xmlns:a16="http://schemas.microsoft.com/office/drawing/2014/main" id="{10593599-3044-4260-84D6-5DD6F19F6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529" y="5823047"/>
            <a:ext cx="886250" cy="8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9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32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A03E1-9E01-421F-A688-4F16C018C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Three Stages of a Training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53DF9-7F4E-4E5D-8784-D8AB8C621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20" y="2292855"/>
            <a:ext cx="3075796" cy="359931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/>
              <a:t>Warm-Up</a:t>
            </a:r>
          </a:p>
          <a:p>
            <a:r>
              <a:rPr lang="en-US" sz="2000" dirty="0"/>
              <a:t>Whole body exercise</a:t>
            </a:r>
          </a:p>
          <a:p>
            <a:r>
              <a:rPr lang="en-US" sz="2000" dirty="0"/>
              <a:t>Raises HR</a:t>
            </a:r>
          </a:p>
          <a:p>
            <a:r>
              <a:rPr lang="en-US" sz="2000" dirty="0"/>
              <a:t>Stretching prepares soft-tissue</a:t>
            </a:r>
          </a:p>
          <a:p>
            <a:r>
              <a:rPr lang="en-US" sz="2000" dirty="0"/>
              <a:t>Practicing skills for that session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CCB22E-7A44-4DCF-B196-7E1B954A04B7}"/>
              </a:ext>
            </a:extLst>
          </p:cNvPr>
          <p:cNvSpPr txBox="1"/>
          <p:nvPr/>
        </p:nvSpPr>
        <p:spPr>
          <a:xfrm>
            <a:off x="4547079" y="2292855"/>
            <a:ext cx="2910361" cy="2205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2400" b="1" u="sng" dirty="0"/>
              <a:t>Main Activity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Fitness training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Skill development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Drills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Modified games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F61358-6FD4-4894-B5D8-287DA7501E86}"/>
              </a:ext>
            </a:extLst>
          </p:cNvPr>
          <p:cNvSpPr txBox="1"/>
          <p:nvPr/>
        </p:nvSpPr>
        <p:spPr>
          <a:xfrm>
            <a:off x="7848306" y="2292855"/>
            <a:ext cx="4221773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2400" b="1" u="sng" dirty="0"/>
              <a:t>Cool-Down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Light exercise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Helps body to process CO2, LA, other waste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Gentle stretching prevents soreness and injury</a:t>
            </a:r>
          </a:p>
        </p:txBody>
      </p:sp>
      <p:pic>
        <p:nvPicPr>
          <p:cNvPr id="3074" name="Picture 2" descr="Image result for warm up for exercise">
            <a:extLst>
              <a:ext uri="{FF2B5EF4-FFF2-40B4-BE49-F238E27FC236}">
                <a16:creationId xmlns:a16="http://schemas.microsoft.com/office/drawing/2014/main" id="{4D03BBD9-FD9A-43D5-AD37-0A6933514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05" y="4910757"/>
            <a:ext cx="294322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person doing drills">
            <a:extLst>
              <a:ext uri="{FF2B5EF4-FFF2-40B4-BE49-F238E27FC236}">
                <a16:creationId xmlns:a16="http://schemas.microsoft.com/office/drawing/2014/main" id="{D926E8DA-35C1-467D-9E31-9178CBD0C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576" y="449858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exercise cool down">
            <a:extLst>
              <a:ext uri="{FF2B5EF4-FFF2-40B4-BE49-F238E27FC236}">
                <a16:creationId xmlns:a16="http://schemas.microsoft.com/office/drawing/2014/main" id="{0488332F-AF88-4826-9E8D-ABB9C3EC1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594" y="4786931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de 8">
            <a:hlinkClick r:id="" action="ppaction://media"/>
            <a:extLst>
              <a:ext uri="{FF2B5EF4-FFF2-40B4-BE49-F238E27FC236}">
                <a16:creationId xmlns:a16="http://schemas.microsoft.com/office/drawing/2014/main" id="{D95960CB-E418-4526-AEC2-8F7D3FC32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50321" y="5844954"/>
            <a:ext cx="796758" cy="79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8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78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DA2FF-C90B-4527-9A69-308E536D7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 Videos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235D4-4427-416A-9581-9114929C0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https://youtu.be/kLpJSCmxxpo</a:t>
            </a:r>
            <a:r>
              <a:rPr lang="en-US" dirty="0"/>
              <a:t> - box jump, plyometric training</a:t>
            </a:r>
          </a:p>
          <a:p>
            <a:r>
              <a:rPr lang="en-US" dirty="0">
                <a:hlinkClick r:id="rId3"/>
              </a:rPr>
              <a:t>https://youtu.be/md7Qj-5QxTY?t=135</a:t>
            </a:r>
            <a:r>
              <a:rPr lang="en-US" dirty="0"/>
              <a:t> – world record lift, weight training</a:t>
            </a:r>
          </a:p>
          <a:p>
            <a:r>
              <a:rPr lang="en-US" dirty="0">
                <a:hlinkClick r:id="rId4"/>
              </a:rPr>
              <a:t>https://youtu.be/NilASeqRsjw?t=70</a:t>
            </a:r>
            <a:r>
              <a:rPr lang="en-US" dirty="0"/>
              <a:t> – Messi practicing some specific skills using circuit training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09122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28</TotalTime>
  <Words>447</Words>
  <Application>Microsoft Office PowerPoint</Application>
  <PresentationFormat>Widescreen</PresentationFormat>
  <Paragraphs>74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Trebuchet MS</vt:lpstr>
      <vt:lpstr>Berlin</vt:lpstr>
      <vt:lpstr>Specific Methods of Training</vt:lpstr>
      <vt:lpstr>Specific Methods of Training</vt:lpstr>
      <vt:lpstr>Interval Training</vt:lpstr>
      <vt:lpstr>Weight Training</vt:lpstr>
      <vt:lpstr>Circuit Training</vt:lpstr>
      <vt:lpstr>Plyometric Training</vt:lpstr>
      <vt:lpstr>Stretching Training</vt:lpstr>
      <vt:lpstr>The Three Stages of a Training Session</vt:lpstr>
      <vt:lpstr>Cool Videos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Specific Methods of Training</dc:title>
  <dc:creator>Jack Morris</dc:creator>
  <cp:lastModifiedBy>Jack Morris</cp:lastModifiedBy>
  <cp:revision>4</cp:revision>
  <dcterms:created xsi:type="dcterms:W3CDTF">2019-01-30T08:07:57Z</dcterms:created>
  <dcterms:modified xsi:type="dcterms:W3CDTF">2019-02-22T12:21:05Z</dcterms:modified>
</cp:coreProperties>
</file>