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FFCCFF"/>
    <a:srgbClr val="E1E1FF"/>
    <a:srgbClr val="4A156D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ACFF13-38A5-4227-BDBD-43793609CD81}" v="1355" dt="2018-10-13T22:44:03.6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Sokolova" userId="11a22aa1dd404ec2" providerId="LiveId" clId="{B7ACFF13-38A5-4227-BDBD-43793609CD81}"/>
    <pc:docChg chg="undo redo custSel addSld delSld modSld sldOrd">
      <pc:chgData name="Valerie Sokolova" userId="11a22aa1dd404ec2" providerId="LiveId" clId="{B7ACFF13-38A5-4227-BDBD-43793609CD81}" dt="2018-10-13T22:44:03.646" v="4633"/>
      <pc:docMkLst>
        <pc:docMk/>
      </pc:docMkLst>
      <pc:sldChg chg="addSp delSp modSp modAnim">
        <pc:chgData name="Valerie Sokolova" userId="11a22aa1dd404ec2" providerId="LiveId" clId="{B7ACFF13-38A5-4227-BDBD-43793609CD81}" dt="2018-10-13T22:18:10.442" v="3565" actId="5793"/>
        <pc:sldMkLst>
          <pc:docMk/>
          <pc:sldMk cId="1261582714" sldId="259"/>
        </pc:sldMkLst>
        <pc:spChg chg="add mod">
          <ac:chgData name="Valerie Sokolova" userId="11a22aa1dd404ec2" providerId="LiveId" clId="{B7ACFF13-38A5-4227-BDBD-43793609CD81}" dt="2018-10-12T22:08:07.399" v="1141" actId="14100"/>
          <ac:spMkLst>
            <pc:docMk/>
            <pc:sldMk cId="1261582714" sldId="259"/>
            <ac:spMk id="4" creationId="{7EEEBC61-6335-4B4E-94BF-11390BD33C03}"/>
          </ac:spMkLst>
        </pc:spChg>
        <pc:spChg chg="add mod">
          <ac:chgData name="Valerie Sokolova" userId="11a22aa1dd404ec2" providerId="LiveId" clId="{B7ACFF13-38A5-4227-BDBD-43793609CD81}" dt="2018-10-12T22:08:07.399" v="1141" actId="14100"/>
          <ac:spMkLst>
            <pc:docMk/>
            <pc:sldMk cId="1261582714" sldId="259"/>
            <ac:spMk id="5" creationId="{EA0D5068-3503-4154-AE3F-02F192DCD154}"/>
          </ac:spMkLst>
        </pc:spChg>
        <pc:spChg chg="add mod">
          <ac:chgData name="Valerie Sokolova" userId="11a22aa1dd404ec2" providerId="LiveId" clId="{B7ACFF13-38A5-4227-BDBD-43793609CD81}" dt="2018-10-13T22:18:10.442" v="3565" actId="5793"/>
          <ac:spMkLst>
            <pc:docMk/>
            <pc:sldMk cId="1261582714" sldId="259"/>
            <ac:spMk id="6" creationId="{181CCC2F-6169-43C2-84FD-A5EBFAA8B691}"/>
          </ac:spMkLst>
        </pc:spChg>
        <pc:spChg chg="add mod">
          <ac:chgData name="Valerie Sokolova" userId="11a22aa1dd404ec2" providerId="LiveId" clId="{B7ACFF13-38A5-4227-BDBD-43793609CD81}" dt="2018-10-12T22:08:07.399" v="1141" actId="14100"/>
          <ac:spMkLst>
            <pc:docMk/>
            <pc:sldMk cId="1261582714" sldId="259"/>
            <ac:spMk id="7" creationId="{04E9F67C-2715-4283-9570-A9BCBD95CDAF}"/>
          </ac:spMkLst>
        </pc:spChg>
        <pc:spChg chg="add mod">
          <ac:chgData name="Valerie Sokolova" userId="11a22aa1dd404ec2" providerId="LiveId" clId="{B7ACFF13-38A5-4227-BDBD-43793609CD81}" dt="2018-10-12T22:08:07.399" v="1141" actId="14100"/>
          <ac:spMkLst>
            <pc:docMk/>
            <pc:sldMk cId="1261582714" sldId="259"/>
            <ac:spMk id="8" creationId="{1CF03818-95AA-4809-91FF-B583F3E4DAEE}"/>
          </ac:spMkLst>
        </pc:spChg>
        <pc:spChg chg="add mod">
          <ac:chgData name="Valerie Sokolova" userId="11a22aa1dd404ec2" providerId="LiveId" clId="{B7ACFF13-38A5-4227-BDBD-43793609CD81}" dt="2018-10-12T22:08:07.399" v="1141" actId="14100"/>
          <ac:spMkLst>
            <pc:docMk/>
            <pc:sldMk cId="1261582714" sldId="259"/>
            <ac:spMk id="10" creationId="{5E6823C1-DB89-4F4B-B45B-303C6D332AF6}"/>
          </ac:spMkLst>
        </pc:spChg>
        <pc:spChg chg="add mod">
          <ac:chgData name="Valerie Sokolova" userId="11a22aa1dd404ec2" providerId="LiveId" clId="{B7ACFF13-38A5-4227-BDBD-43793609CD81}" dt="2018-10-12T22:06:43.998" v="1034" actId="20577"/>
          <ac:spMkLst>
            <pc:docMk/>
            <pc:sldMk cId="1261582714" sldId="259"/>
            <ac:spMk id="11" creationId="{3A82217F-63A9-40E8-9BD9-979054FC5F25}"/>
          </ac:spMkLst>
        </pc:spChg>
        <pc:spChg chg="add mod">
          <ac:chgData name="Valerie Sokolova" userId="11a22aa1dd404ec2" providerId="LiveId" clId="{B7ACFF13-38A5-4227-BDBD-43793609CD81}" dt="2018-10-12T22:08:07.399" v="1141" actId="14100"/>
          <ac:spMkLst>
            <pc:docMk/>
            <pc:sldMk cId="1261582714" sldId="259"/>
            <ac:spMk id="12" creationId="{C3BDEA81-0528-4AE0-9C5E-85D3973D99D8}"/>
          </ac:spMkLst>
        </pc:spChg>
        <pc:spChg chg="mod">
          <ac:chgData name="Valerie Sokolova" userId="11a22aa1dd404ec2" providerId="LiveId" clId="{B7ACFF13-38A5-4227-BDBD-43793609CD81}" dt="2018-10-12T22:38:38.521" v="2152" actId="404"/>
          <ac:spMkLst>
            <pc:docMk/>
            <pc:sldMk cId="1261582714" sldId="259"/>
            <ac:spMk id="13" creationId="{A16372B9-5C40-4445-B175-202E890E81EF}"/>
          </ac:spMkLst>
        </pc:spChg>
        <pc:spChg chg="add mod">
          <ac:chgData name="Valerie Sokolova" userId="11a22aa1dd404ec2" providerId="LiveId" clId="{B7ACFF13-38A5-4227-BDBD-43793609CD81}" dt="2018-10-12T22:03:20.150" v="976" actId="14861"/>
          <ac:spMkLst>
            <pc:docMk/>
            <pc:sldMk cId="1261582714" sldId="259"/>
            <ac:spMk id="14" creationId="{08497CE4-5659-4AA3-9144-A0E12043AC32}"/>
          </ac:spMkLst>
        </pc:spChg>
        <pc:spChg chg="add mod">
          <ac:chgData name="Valerie Sokolova" userId="11a22aa1dd404ec2" providerId="LiveId" clId="{B7ACFF13-38A5-4227-BDBD-43793609CD81}" dt="2018-10-11T09:17:28.491" v="478" actId="571"/>
          <ac:spMkLst>
            <pc:docMk/>
            <pc:sldMk cId="1261582714" sldId="259"/>
            <ac:spMk id="15" creationId="{39EC1E39-B068-4F30-A7BA-AFFA07593E6D}"/>
          </ac:spMkLst>
        </pc:spChg>
        <pc:spChg chg="add mod">
          <ac:chgData name="Valerie Sokolova" userId="11a22aa1dd404ec2" providerId="LiveId" clId="{B7ACFF13-38A5-4227-BDBD-43793609CD81}" dt="2018-10-11T09:17:28.491" v="478" actId="571"/>
          <ac:spMkLst>
            <pc:docMk/>
            <pc:sldMk cId="1261582714" sldId="259"/>
            <ac:spMk id="16" creationId="{8115F083-0C45-41FE-A4FB-CA9637B60650}"/>
          </ac:spMkLst>
        </pc:spChg>
        <pc:picChg chg="add mod">
          <ac:chgData name="Valerie Sokolova" userId="11a22aa1dd404ec2" providerId="LiveId" clId="{B7ACFF13-38A5-4227-BDBD-43793609CD81}" dt="2018-10-12T22:08:07.399" v="1141" actId="14100"/>
          <ac:picMkLst>
            <pc:docMk/>
            <pc:sldMk cId="1261582714" sldId="259"/>
            <ac:picMk id="2" creationId="{2B2E29A9-4F6D-4586-8F8B-DBDD6FB142B4}"/>
          </ac:picMkLst>
        </pc:picChg>
        <pc:picChg chg="add mod">
          <ac:chgData name="Valerie Sokolova" userId="11a22aa1dd404ec2" providerId="LiveId" clId="{B7ACFF13-38A5-4227-BDBD-43793609CD81}" dt="2018-10-12T22:08:07.399" v="1141" actId="14100"/>
          <ac:picMkLst>
            <pc:docMk/>
            <pc:sldMk cId="1261582714" sldId="259"/>
            <ac:picMk id="3" creationId="{29216F3E-B3F7-40C3-B236-478817DF1C99}"/>
          </ac:picMkLst>
        </pc:picChg>
        <pc:picChg chg="del mod">
          <ac:chgData name="Valerie Sokolova" userId="11a22aa1dd404ec2" providerId="LiveId" clId="{B7ACFF13-38A5-4227-BDBD-43793609CD81}" dt="2018-10-11T09:01:04.212" v="1" actId="478"/>
          <ac:picMkLst>
            <pc:docMk/>
            <pc:sldMk cId="1261582714" sldId="259"/>
            <ac:picMk id="9" creationId="{33C2F595-3BEE-491D-8473-AD1829B60215}"/>
          </ac:picMkLst>
        </pc:picChg>
        <pc:picChg chg="add mod">
          <ac:chgData name="Valerie Sokolova" userId="11a22aa1dd404ec2" providerId="LiveId" clId="{B7ACFF13-38A5-4227-BDBD-43793609CD81}" dt="2018-10-12T22:08:07.399" v="1141" actId="14100"/>
          <ac:picMkLst>
            <pc:docMk/>
            <pc:sldMk cId="1261582714" sldId="259"/>
            <ac:picMk id="17" creationId="{1D430114-1F7B-4362-A5C5-35D742440B69}"/>
          </ac:picMkLst>
        </pc:picChg>
        <pc:picChg chg="add mod">
          <ac:chgData name="Valerie Sokolova" userId="11a22aa1dd404ec2" providerId="LiveId" clId="{B7ACFF13-38A5-4227-BDBD-43793609CD81}" dt="2018-10-12T22:08:07.399" v="1141" actId="14100"/>
          <ac:picMkLst>
            <pc:docMk/>
            <pc:sldMk cId="1261582714" sldId="259"/>
            <ac:picMk id="18" creationId="{33149B2B-4E80-47A4-8CFC-CBB272486C2C}"/>
          </ac:picMkLst>
        </pc:picChg>
        <pc:picChg chg="add mod">
          <ac:chgData name="Valerie Sokolova" userId="11a22aa1dd404ec2" providerId="LiveId" clId="{B7ACFF13-38A5-4227-BDBD-43793609CD81}" dt="2018-10-12T22:08:07.399" v="1141" actId="14100"/>
          <ac:picMkLst>
            <pc:docMk/>
            <pc:sldMk cId="1261582714" sldId="259"/>
            <ac:picMk id="19" creationId="{16F3C7F0-DC12-4581-A0A1-45E6A259D202}"/>
          </ac:picMkLst>
        </pc:picChg>
      </pc:sldChg>
      <pc:sldChg chg="addSp delSp modSp delAnim modAnim">
        <pc:chgData name="Valerie Sokolova" userId="11a22aa1dd404ec2" providerId="LiveId" clId="{B7ACFF13-38A5-4227-BDBD-43793609CD81}" dt="2018-10-13T22:44:03.646" v="4633"/>
        <pc:sldMkLst>
          <pc:docMk/>
          <pc:sldMk cId="641751455" sldId="262"/>
        </pc:sldMkLst>
        <pc:spChg chg="del">
          <ac:chgData name="Valerie Sokolova" userId="11a22aa1dd404ec2" providerId="LiveId" clId="{B7ACFF13-38A5-4227-BDBD-43793609CD81}" dt="2018-10-12T22:06:23.361" v="1017" actId="478"/>
          <ac:spMkLst>
            <pc:docMk/>
            <pc:sldMk cId="641751455" sldId="262"/>
            <ac:spMk id="3" creationId="{0BBB7C27-70FB-4407-A971-E9D806CB322D}"/>
          </ac:spMkLst>
        </pc:spChg>
        <pc:spChg chg="del">
          <ac:chgData name="Valerie Sokolova" userId="11a22aa1dd404ec2" providerId="LiveId" clId="{B7ACFF13-38A5-4227-BDBD-43793609CD81}" dt="2018-10-11T09:01:25.044" v="5" actId="478"/>
          <ac:spMkLst>
            <pc:docMk/>
            <pc:sldMk cId="641751455" sldId="262"/>
            <ac:spMk id="4" creationId="{D005B183-9969-464D-AE85-017B1A254222}"/>
          </ac:spMkLst>
        </pc:spChg>
        <pc:spChg chg="mod">
          <ac:chgData name="Valerie Sokolova" userId="11a22aa1dd404ec2" providerId="LiveId" clId="{B7ACFF13-38A5-4227-BDBD-43793609CD81}" dt="2018-10-12T22:22:31.112" v="1751" actId="1035"/>
          <ac:spMkLst>
            <pc:docMk/>
            <pc:sldMk cId="641751455" sldId="262"/>
            <ac:spMk id="5" creationId="{6A696604-6D3E-4B2A-AE5D-302B936162E3}"/>
          </ac:spMkLst>
        </pc:spChg>
        <pc:spChg chg="del">
          <ac:chgData name="Valerie Sokolova" userId="11a22aa1dd404ec2" providerId="LiveId" clId="{B7ACFF13-38A5-4227-BDBD-43793609CD81}" dt="2018-10-12T22:17:53.771" v="1619" actId="478"/>
          <ac:spMkLst>
            <pc:docMk/>
            <pc:sldMk cId="641751455" sldId="262"/>
            <ac:spMk id="6" creationId="{A66E8779-3912-4C99-A844-186AFF8498B4}"/>
          </ac:spMkLst>
        </pc:spChg>
        <pc:spChg chg="del">
          <ac:chgData name="Valerie Sokolova" userId="11a22aa1dd404ec2" providerId="LiveId" clId="{B7ACFF13-38A5-4227-BDBD-43793609CD81}" dt="2018-10-12T22:17:53.771" v="1619" actId="478"/>
          <ac:spMkLst>
            <pc:docMk/>
            <pc:sldMk cId="641751455" sldId="262"/>
            <ac:spMk id="8" creationId="{72D0DB45-B45F-475E-8EE6-76A54345E25C}"/>
          </ac:spMkLst>
        </pc:spChg>
        <pc:spChg chg="mod">
          <ac:chgData name="Valerie Sokolova" userId="11a22aa1dd404ec2" providerId="LiveId" clId="{B7ACFF13-38A5-4227-BDBD-43793609CD81}" dt="2018-10-12T22:38:49.779" v="2154" actId="404"/>
          <ac:spMkLst>
            <pc:docMk/>
            <pc:sldMk cId="641751455" sldId="262"/>
            <ac:spMk id="9" creationId="{B917FF62-A36F-4C08-BF10-6F4CCD4E88F8}"/>
          </ac:spMkLst>
        </pc:spChg>
        <pc:spChg chg="add del mod">
          <ac:chgData name="Valerie Sokolova" userId="11a22aa1dd404ec2" providerId="LiveId" clId="{B7ACFF13-38A5-4227-BDBD-43793609CD81}" dt="2018-10-12T22:06:24.933" v="1018" actId="478"/>
          <ac:spMkLst>
            <pc:docMk/>
            <pc:sldMk cId="641751455" sldId="262"/>
            <ac:spMk id="13" creationId="{BAA99B6A-E41A-4109-B75D-BC9D95161623}"/>
          </ac:spMkLst>
        </pc:spChg>
        <pc:spChg chg="del">
          <ac:chgData name="Valerie Sokolova" userId="11a22aa1dd404ec2" providerId="LiveId" clId="{B7ACFF13-38A5-4227-BDBD-43793609CD81}" dt="2018-10-12T22:06:27.881" v="1019" actId="478"/>
          <ac:spMkLst>
            <pc:docMk/>
            <pc:sldMk cId="641751455" sldId="262"/>
            <ac:spMk id="17" creationId="{C92B1518-B0D2-4F0B-81AB-FE0B156CE1F4}"/>
          </ac:spMkLst>
        </pc:spChg>
        <pc:spChg chg="del">
          <ac:chgData name="Valerie Sokolova" userId="11a22aa1dd404ec2" providerId="LiveId" clId="{B7ACFF13-38A5-4227-BDBD-43793609CD81}" dt="2018-10-11T09:01:26.784" v="6" actId="478"/>
          <ac:spMkLst>
            <pc:docMk/>
            <pc:sldMk cId="641751455" sldId="262"/>
            <ac:spMk id="18" creationId="{E8A2B699-F8A5-4178-979D-3B2DF6BE02F7}"/>
          </ac:spMkLst>
        </pc:spChg>
        <pc:spChg chg="del">
          <ac:chgData name="Valerie Sokolova" userId="11a22aa1dd404ec2" providerId="LiveId" clId="{B7ACFF13-38A5-4227-BDBD-43793609CD81}" dt="2018-10-12T22:08:28.587" v="1142" actId="478"/>
          <ac:spMkLst>
            <pc:docMk/>
            <pc:sldMk cId="641751455" sldId="262"/>
            <ac:spMk id="19" creationId="{BA31DC55-D194-4D61-ADBF-6CE05A74BF62}"/>
          </ac:spMkLst>
        </pc:spChg>
        <pc:spChg chg="del">
          <ac:chgData name="Valerie Sokolova" userId="11a22aa1dd404ec2" providerId="LiveId" clId="{B7ACFF13-38A5-4227-BDBD-43793609CD81}" dt="2018-10-12T22:17:53.771" v="1619" actId="478"/>
          <ac:spMkLst>
            <pc:docMk/>
            <pc:sldMk cId="641751455" sldId="262"/>
            <ac:spMk id="20" creationId="{0DA8B02D-61FA-4E69-885D-D0313269BBE4}"/>
          </ac:spMkLst>
        </pc:spChg>
        <pc:spChg chg="del">
          <ac:chgData name="Valerie Sokolova" userId="11a22aa1dd404ec2" providerId="LiveId" clId="{B7ACFF13-38A5-4227-BDBD-43793609CD81}" dt="2018-10-12T22:17:53.771" v="1619" actId="478"/>
          <ac:spMkLst>
            <pc:docMk/>
            <pc:sldMk cId="641751455" sldId="262"/>
            <ac:spMk id="21" creationId="{58691A32-DFEF-4538-98F1-4DCCD8D8F9D9}"/>
          </ac:spMkLst>
        </pc:spChg>
        <pc:spChg chg="add mod">
          <ac:chgData name="Valerie Sokolova" userId="11a22aa1dd404ec2" providerId="LiveId" clId="{B7ACFF13-38A5-4227-BDBD-43793609CD81}" dt="2018-10-12T22:22:37.071" v="1761" actId="1035"/>
          <ac:spMkLst>
            <pc:docMk/>
            <pc:sldMk cId="641751455" sldId="262"/>
            <ac:spMk id="22" creationId="{59F97C84-9412-4D33-BD7F-85DC2F11AAEC}"/>
          </ac:spMkLst>
        </pc:spChg>
        <pc:spChg chg="add del mod">
          <ac:chgData name="Valerie Sokolova" userId="11a22aa1dd404ec2" providerId="LiveId" clId="{B7ACFF13-38A5-4227-BDBD-43793609CD81}" dt="2018-10-12T22:07:02.695" v="1038" actId="478"/>
          <ac:spMkLst>
            <pc:docMk/>
            <pc:sldMk cId="641751455" sldId="262"/>
            <ac:spMk id="23" creationId="{604CB336-D911-48E6-B2BD-2CB49F428ACD}"/>
          </ac:spMkLst>
        </pc:spChg>
        <pc:spChg chg="add mod">
          <ac:chgData name="Valerie Sokolova" userId="11a22aa1dd404ec2" providerId="LiveId" clId="{B7ACFF13-38A5-4227-BDBD-43793609CD81}" dt="2018-10-12T22:22:31.112" v="1751" actId="1035"/>
          <ac:spMkLst>
            <pc:docMk/>
            <pc:sldMk cId="641751455" sldId="262"/>
            <ac:spMk id="25" creationId="{E14CE4E5-C3AD-4181-A98E-11AC8CECDBE3}"/>
          </ac:spMkLst>
        </pc:spChg>
        <pc:spChg chg="add mod">
          <ac:chgData name="Valerie Sokolova" userId="11a22aa1dd404ec2" providerId="LiveId" clId="{B7ACFF13-38A5-4227-BDBD-43793609CD81}" dt="2018-10-12T22:23:43.980" v="1859" actId="20577"/>
          <ac:spMkLst>
            <pc:docMk/>
            <pc:sldMk cId="641751455" sldId="262"/>
            <ac:spMk id="26" creationId="{B1F13022-A212-43D5-BE0B-B5E5F46DE19E}"/>
          </ac:spMkLst>
        </pc:spChg>
        <pc:spChg chg="add mod">
          <ac:chgData name="Valerie Sokolova" userId="11a22aa1dd404ec2" providerId="LiveId" clId="{B7ACFF13-38A5-4227-BDBD-43793609CD81}" dt="2018-10-12T22:31:16.363" v="2010" actId="20577"/>
          <ac:spMkLst>
            <pc:docMk/>
            <pc:sldMk cId="641751455" sldId="262"/>
            <ac:spMk id="30" creationId="{3A3D86C2-0450-40EB-97E2-478386727E69}"/>
          </ac:spMkLst>
        </pc:spChg>
        <pc:spChg chg="add mod">
          <ac:chgData name="Valerie Sokolova" userId="11a22aa1dd404ec2" providerId="LiveId" clId="{B7ACFF13-38A5-4227-BDBD-43793609CD81}" dt="2018-10-12T22:34:28.477" v="2118" actId="20577"/>
          <ac:spMkLst>
            <pc:docMk/>
            <pc:sldMk cId="641751455" sldId="262"/>
            <ac:spMk id="32" creationId="{49743608-B261-498B-89EA-C6406780A58F}"/>
          </ac:spMkLst>
        </pc:spChg>
        <pc:spChg chg="add mod">
          <ac:chgData name="Valerie Sokolova" userId="11a22aa1dd404ec2" providerId="LiveId" clId="{B7ACFF13-38A5-4227-BDBD-43793609CD81}" dt="2018-10-12T22:44:16.229" v="2261" actId="20577"/>
          <ac:spMkLst>
            <pc:docMk/>
            <pc:sldMk cId="641751455" sldId="262"/>
            <ac:spMk id="33" creationId="{EEA26005-FF3B-4462-9EDA-1D2B8276ADD3}"/>
          </ac:spMkLst>
        </pc:spChg>
        <pc:picChg chg="del">
          <ac:chgData name="Valerie Sokolova" userId="11a22aa1dd404ec2" providerId="LiveId" clId="{B7ACFF13-38A5-4227-BDBD-43793609CD81}" dt="2018-10-11T09:01:31.589" v="8" actId="478"/>
          <ac:picMkLst>
            <pc:docMk/>
            <pc:sldMk cId="641751455" sldId="262"/>
            <ac:picMk id="2" creationId="{2E0DFEE0-DCB7-4325-BB10-9E62DA86F67F}"/>
          </ac:picMkLst>
        </pc:picChg>
        <pc:picChg chg="del mod">
          <ac:chgData name="Valerie Sokolova" userId="11a22aa1dd404ec2" providerId="LiveId" clId="{B7ACFF13-38A5-4227-BDBD-43793609CD81}" dt="2018-10-11T09:01:31.589" v="8" actId="478"/>
          <ac:picMkLst>
            <pc:docMk/>
            <pc:sldMk cId="641751455" sldId="262"/>
            <ac:picMk id="10" creationId="{DA84AC8B-3938-4532-9146-1218E52770DD}"/>
          </ac:picMkLst>
        </pc:picChg>
        <pc:picChg chg="del">
          <ac:chgData name="Valerie Sokolova" userId="11a22aa1dd404ec2" providerId="LiveId" clId="{B7ACFF13-38A5-4227-BDBD-43793609CD81}" dt="2018-10-11T09:01:31.589" v="8" actId="478"/>
          <ac:picMkLst>
            <pc:docMk/>
            <pc:sldMk cId="641751455" sldId="262"/>
            <ac:picMk id="11" creationId="{46631E23-0AD1-4037-86D0-070C161C29FC}"/>
          </ac:picMkLst>
        </pc:picChg>
        <pc:picChg chg="del">
          <ac:chgData name="Valerie Sokolova" userId="11a22aa1dd404ec2" providerId="LiveId" clId="{B7ACFF13-38A5-4227-BDBD-43793609CD81}" dt="2018-10-11T09:01:31.589" v="8" actId="478"/>
          <ac:picMkLst>
            <pc:docMk/>
            <pc:sldMk cId="641751455" sldId="262"/>
            <ac:picMk id="12" creationId="{DD484D47-EA38-400C-B4C4-B57899FB4F26}"/>
          </ac:picMkLst>
        </pc:picChg>
        <pc:picChg chg="del">
          <ac:chgData name="Valerie Sokolova" userId="11a22aa1dd404ec2" providerId="LiveId" clId="{B7ACFF13-38A5-4227-BDBD-43793609CD81}" dt="2018-10-11T09:01:31.589" v="8" actId="478"/>
          <ac:picMkLst>
            <pc:docMk/>
            <pc:sldMk cId="641751455" sldId="262"/>
            <ac:picMk id="14" creationId="{3D128E7F-836E-4F28-9EBB-FFE73D529BAB}"/>
          </ac:picMkLst>
        </pc:picChg>
        <pc:picChg chg="add mod">
          <ac:chgData name="Valerie Sokolova" userId="11a22aa1dd404ec2" providerId="LiveId" clId="{B7ACFF13-38A5-4227-BDBD-43793609CD81}" dt="2018-10-12T22:22:31.112" v="1751" actId="1035"/>
          <ac:picMkLst>
            <pc:docMk/>
            <pc:sldMk cId="641751455" sldId="262"/>
            <ac:picMk id="15" creationId="{9294DEB9-4F6A-4334-8FA1-30FBB676860E}"/>
          </ac:picMkLst>
        </pc:picChg>
        <pc:picChg chg="add del mod">
          <ac:chgData name="Valerie Sokolova" userId="11a22aa1dd404ec2" providerId="LiveId" clId="{B7ACFF13-38A5-4227-BDBD-43793609CD81}" dt="2018-10-12T22:19:21.166" v="1626" actId="478"/>
          <ac:picMkLst>
            <pc:docMk/>
            <pc:sldMk cId="641751455" sldId="262"/>
            <ac:picMk id="16" creationId="{18D55E45-0977-423A-86AE-C4FF953D3295}"/>
          </ac:picMkLst>
        </pc:picChg>
        <pc:picChg chg="add mod modCrop">
          <ac:chgData name="Valerie Sokolova" userId="11a22aa1dd404ec2" providerId="LiveId" clId="{B7ACFF13-38A5-4227-BDBD-43793609CD81}" dt="2018-10-12T22:22:31.112" v="1751" actId="1035"/>
          <ac:picMkLst>
            <pc:docMk/>
            <pc:sldMk cId="641751455" sldId="262"/>
            <ac:picMk id="24" creationId="{B8833FA7-4A1E-4FC3-8F52-AD6EEFBD5729}"/>
          </ac:picMkLst>
        </pc:picChg>
        <pc:picChg chg="add mod modCrop">
          <ac:chgData name="Valerie Sokolova" userId="11a22aa1dd404ec2" providerId="LiveId" clId="{B7ACFF13-38A5-4227-BDBD-43793609CD81}" dt="2018-10-12T22:25:16.095" v="1866" actId="1582"/>
          <ac:picMkLst>
            <pc:docMk/>
            <pc:sldMk cId="641751455" sldId="262"/>
            <ac:picMk id="27" creationId="{C350946C-2572-4F4D-A4B6-9B061B482ECB}"/>
          </ac:picMkLst>
        </pc:picChg>
        <pc:picChg chg="add del mod">
          <ac:chgData name="Valerie Sokolova" userId="11a22aa1dd404ec2" providerId="LiveId" clId="{B7ACFF13-38A5-4227-BDBD-43793609CD81}" dt="2018-10-12T22:28:00.427" v="1871" actId="478"/>
          <ac:picMkLst>
            <pc:docMk/>
            <pc:sldMk cId="641751455" sldId="262"/>
            <ac:picMk id="28" creationId="{B71A3780-2B0E-4EFD-822C-66B317EF91E2}"/>
          </ac:picMkLst>
        </pc:picChg>
        <pc:picChg chg="add mod modCrop">
          <ac:chgData name="Valerie Sokolova" userId="11a22aa1dd404ec2" providerId="LiveId" clId="{B7ACFF13-38A5-4227-BDBD-43793609CD81}" dt="2018-10-12T22:29:50.837" v="1939" actId="1582"/>
          <ac:picMkLst>
            <pc:docMk/>
            <pc:sldMk cId="641751455" sldId="262"/>
            <ac:picMk id="29" creationId="{42DF42C9-BAB0-4F9E-9090-1AB93725E588}"/>
          </ac:picMkLst>
        </pc:picChg>
        <pc:picChg chg="add mod modCrop">
          <ac:chgData name="Valerie Sokolova" userId="11a22aa1dd404ec2" providerId="LiveId" clId="{B7ACFF13-38A5-4227-BDBD-43793609CD81}" dt="2018-10-12T22:33:25.886" v="2020" actId="18131"/>
          <ac:picMkLst>
            <pc:docMk/>
            <pc:sldMk cId="641751455" sldId="262"/>
            <ac:picMk id="31" creationId="{2E35FC28-9085-45A5-8117-E6AF5CEFB096}"/>
          </ac:picMkLst>
        </pc:picChg>
        <pc:picChg chg="add mod">
          <ac:chgData name="Valerie Sokolova" userId="11a22aa1dd404ec2" providerId="LiveId" clId="{B7ACFF13-38A5-4227-BDBD-43793609CD81}" dt="2018-10-12T22:41:44.513" v="2163" actId="1582"/>
          <ac:picMkLst>
            <pc:docMk/>
            <pc:sldMk cId="641751455" sldId="262"/>
            <ac:picMk id="34" creationId="{291A89DC-61C7-47F1-98BF-2E6011CB1C4C}"/>
          </ac:picMkLst>
        </pc:picChg>
      </pc:sldChg>
      <pc:sldChg chg="addSp delSp modSp add ord modAnim">
        <pc:chgData name="Valerie Sokolova" userId="11a22aa1dd404ec2" providerId="LiveId" clId="{B7ACFF13-38A5-4227-BDBD-43793609CD81}" dt="2018-10-13T22:11:14.863" v="3246"/>
        <pc:sldMkLst>
          <pc:docMk/>
          <pc:sldMk cId="3847750164" sldId="265"/>
        </pc:sldMkLst>
        <pc:spChg chg="mod">
          <ac:chgData name="Valerie Sokolova" userId="11a22aa1dd404ec2" providerId="LiveId" clId="{B7ACFF13-38A5-4227-BDBD-43793609CD81}" dt="2018-10-13T21:59:59.394" v="3152" actId="20577"/>
          <ac:spMkLst>
            <pc:docMk/>
            <pc:sldMk cId="3847750164" sldId="265"/>
            <ac:spMk id="9" creationId="{B917FF62-A36F-4C08-BF10-6F4CCD4E88F8}"/>
          </ac:spMkLst>
        </pc:spChg>
        <pc:spChg chg="add del mod">
          <ac:chgData name="Valerie Sokolova" userId="11a22aa1dd404ec2" providerId="LiveId" clId="{B7ACFF13-38A5-4227-BDBD-43793609CD81}" dt="2018-10-13T22:04:52.899" v="3215" actId="478"/>
          <ac:spMkLst>
            <pc:docMk/>
            <pc:sldMk cId="3847750164" sldId="265"/>
            <ac:spMk id="19" creationId="{84B59EE6-1B51-41C1-A956-9BABB456B914}"/>
          </ac:spMkLst>
        </pc:spChg>
        <pc:spChg chg="add del mod">
          <ac:chgData name="Valerie Sokolova" userId="11a22aa1dd404ec2" providerId="LiveId" clId="{B7ACFF13-38A5-4227-BDBD-43793609CD81}" dt="2018-10-13T22:04:52.899" v="3215" actId="478"/>
          <ac:spMkLst>
            <pc:docMk/>
            <pc:sldMk cId="3847750164" sldId="265"/>
            <ac:spMk id="20" creationId="{7A24D81A-82BA-4BB8-A3F8-3D796181E3CB}"/>
          </ac:spMkLst>
        </pc:spChg>
        <pc:spChg chg="add del mod">
          <ac:chgData name="Valerie Sokolova" userId="11a22aa1dd404ec2" providerId="LiveId" clId="{B7ACFF13-38A5-4227-BDBD-43793609CD81}" dt="2018-10-13T22:04:52.899" v="3215" actId="478"/>
          <ac:spMkLst>
            <pc:docMk/>
            <pc:sldMk cId="3847750164" sldId="265"/>
            <ac:spMk id="21" creationId="{47878C68-205F-4EBB-80CA-286D64B25BDF}"/>
          </ac:spMkLst>
        </pc:spChg>
        <pc:spChg chg="del">
          <ac:chgData name="Valerie Sokolova" userId="11a22aa1dd404ec2" providerId="LiveId" clId="{B7ACFF13-38A5-4227-BDBD-43793609CD81}" dt="2018-10-13T21:46:10.811" v="2598" actId="478"/>
          <ac:spMkLst>
            <pc:docMk/>
            <pc:sldMk cId="3847750164" sldId="265"/>
            <ac:spMk id="22" creationId="{59F97C84-9412-4D33-BD7F-85DC2F11AAEC}"/>
          </ac:spMkLst>
        </pc:spChg>
        <pc:spChg chg="add del mod">
          <ac:chgData name="Valerie Sokolova" userId="11a22aa1dd404ec2" providerId="LiveId" clId="{B7ACFF13-38A5-4227-BDBD-43793609CD81}" dt="2018-10-13T22:04:52.899" v="3215" actId="478"/>
          <ac:spMkLst>
            <pc:docMk/>
            <pc:sldMk cId="3847750164" sldId="265"/>
            <ac:spMk id="23" creationId="{55212250-C16D-4962-A3E0-52FB03F02BC5}"/>
          </ac:spMkLst>
        </pc:spChg>
        <pc:spChg chg="add del mod">
          <ac:chgData name="Valerie Sokolova" userId="11a22aa1dd404ec2" providerId="LiveId" clId="{B7ACFF13-38A5-4227-BDBD-43793609CD81}" dt="2018-10-13T22:04:50.091" v="3214" actId="478"/>
          <ac:spMkLst>
            <pc:docMk/>
            <pc:sldMk cId="3847750164" sldId="265"/>
            <ac:spMk id="24" creationId="{1BB8DC47-6921-4848-813D-CE013ABDB53D}"/>
          </ac:spMkLst>
        </pc:spChg>
        <pc:spChg chg="add del mod">
          <ac:chgData name="Valerie Sokolova" userId="11a22aa1dd404ec2" providerId="LiveId" clId="{B7ACFF13-38A5-4227-BDBD-43793609CD81}" dt="2018-10-13T22:04:50.091" v="3214" actId="478"/>
          <ac:spMkLst>
            <pc:docMk/>
            <pc:sldMk cId="3847750164" sldId="265"/>
            <ac:spMk id="25" creationId="{E1BA36E2-6B91-4D2B-8D03-D75BF0DA1A1D}"/>
          </ac:spMkLst>
        </pc:spChg>
        <pc:spChg chg="add del mod">
          <ac:chgData name="Valerie Sokolova" userId="11a22aa1dd404ec2" providerId="LiveId" clId="{B7ACFF13-38A5-4227-BDBD-43793609CD81}" dt="2018-10-13T22:04:50.091" v="3214" actId="478"/>
          <ac:spMkLst>
            <pc:docMk/>
            <pc:sldMk cId="3847750164" sldId="265"/>
            <ac:spMk id="26" creationId="{6A4A19EC-477A-4D1A-A4BE-F2985BAA162F}"/>
          </ac:spMkLst>
        </pc:spChg>
        <pc:spChg chg="add del mod">
          <ac:chgData name="Valerie Sokolova" userId="11a22aa1dd404ec2" providerId="LiveId" clId="{B7ACFF13-38A5-4227-BDBD-43793609CD81}" dt="2018-10-13T22:04:50.091" v="3214" actId="478"/>
          <ac:spMkLst>
            <pc:docMk/>
            <pc:sldMk cId="3847750164" sldId="265"/>
            <ac:spMk id="27" creationId="{CDD9B9BF-8C6F-4052-8FE4-054B195B4AC3}"/>
          </ac:spMkLst>
        </pc:spChg>
        <pc:spChg chg="del">
          <ac:chgData name="Valerie Sokolova" userId="11a22aa1dd404ec2" providerId="LiveId" clId="{B7ACFF13-38A5-4227-BDBD-43793609CD81}" dt="2018-10-13T21:46:10.811" v="2598" actId="478"/>
          <ac:spMkLst>
            <pc:docMk/>
            <pc:sldMk cId="3847750164" sldId="265"/>
            <ac:spMk id="28" creationId="{E38C2065-923B-4AA3-BEC3-E213E70BBC48}"/>
          </ac:spMkLst>
        </pc:spChg>
        <pc:spChg chg="add del mod">
          <ac:chgData name="Valerie Sokolova" userId="11a22aa1dd404ec2" providerId="LiveId" clId="{B7ACFF13-38A5-4227-BDBD-43793609CD81}" dt="2018-10-13T22:04:47.374" v="3213" actId="478"/>
          <ac:spMkLst>
            <pc:docMk/>
            <pc:sldMk cId="3847750164" sldId="265"/>
            <ac:spMk id="29" creationId="{73D0AD13-44F8-4BCE-8184-A6351FF558DB}"/>
          </ac:spMkLst>
        </pc:spChg>
        <pc:spChg chg="add del mod">
          <ac:chgData name="Valerie Sokolova" userId="11a22aa1dd404ec2" providerId="LiveId" clId="{B7ACFF13-38A5-4227-BDBD-43793609CD81}" dt="2018-10-13T22:04:47.374" v="3213" actId="478"/>
          <ac:spMkLst>
            <pc:docMk/>
            <pc:sldMk cId="3847750164" sldId="265"/>
            <ac:spMk id="30" creationId="{56529F65-D11D-4A8D-BEAC-370A774613F4}"/>
          </ac:spMkLst>
        </pc:spChg>
        <pc:spChg chg="add del mod">
          <ac:chgData name="Valerie Sokolova" userId="11a22aa1dd404ec2" providerId="LiveId" clId="{B7ACFF13-38A5-4227-BDBD-43793609CD81}" dt="2018-10-13T22:04:47.374" v="3213" actId="478"/>
          <ac:spMkLst>
            <pc:docMk/>
            <pc:sldMk cId="3847750164" sldId="265"/>
            <ac:spMk id="31" creationId="{DD266081-7CA8-4DB1-9B8A-73A70FA0EA1D}"/>
          </ac:spMkLst>
        </pc:spChg>
        <pc:spChg chg="add del mod">
          <ac:chgData name="Valerie Sokolova" userId="11a22aa1dd404ec2" providerId="LiveId" clId="{B7ACFF13-38A5-4227-BDBD-43793609CD81}" dt="2018-10-13T22:04:47.374" v="3213" actId="478"/>
          <ac:spMkLst>
            <pc:docMk/>
            <pc:sldMk cId="3847750164" sldId="265"/>
            <ac:spMk id="32" creationId="{B673ABEB-9F31-44BE-8307-54273A6397AF}"/>
          </ac:spMkLst>
        </pc:spChg>
        <pc:spChg chg="add mod">
          <ac:chgData name="Valerie Sokolova" userId="11a22aa1dd404ec2" providerId="LiveId" clId="{B7ACFF13-38A5-4227-BDBD-43793609CD81}" dt="2018-10-13T22:03:10.398" v="3177" actId="27636"/>
          <ac:spMkLst>
            <pc:docMk/>
            <pc:sldMk cId="3847750164" sldId="265"/>
            <ac:spMk id="33" creationId="{389BCDB3-0503-47F8-8D94-4105C59F5B7A}"/>
          </ac:spMkLst>
        </pc:spChg>
        <pc:spChg chg="add mod">
          <ac:chgData name="Valerie Sokolova" userId="11a22aa1dd404ec2" providerId="LiveId" clId="{B7ACFF13-38A5-4227-BDBD-43793609CD81}" dt="2018-10-13T22:03:48.765" v="3185" actId="20577"/>
          <ac:spMkLst>
            <pc:docMk/>
            <pc:sldMk cId="3847750164" sldId="265"/>
            <ac:spMk id="34" creationId="{4E8A41DB-9778-4548-B756-BA636E7FDBBB}"/>
          </ac:spMkLst>
        </pc:spChg>
        <pc:spChg chg="add mod">
          <ac:chgData name="Valerie Sokolova" userId="11a22aa1dd404ec2" providerId="LiveId" clId="{B7ACFF13-38A5-4227-BDBD-43793609CD81}" dt="2018-10-13T22:04:16.410" v="3194" actId="20577"/>
          <ac:spMkLst>
            <pc:docMk/>
            <pc:sldMk cId="3847750164" sldId="265"/>
            <ac:spMk id="35" creationId="{742D148C-80AF-4DF0-B41F-39C744D6CE8B}"/>
          </ac:spMkLst>
        </pc:spChg>
        <pc:spChg chg="add mod">
          <ac:chgData name="Valerie Sokolova" userId="11a22aa1dd404ec2" providerId="LiveId" clId="{B7ACFF13-38A5-4227-BDBD-43793609CD81}" dt="2018-10-13T22:04:20.104" v="3198" actId="20577"/>
          <ac:spMkLst>
            <pc:docMk/>
            <pc:sldMk cId="3847750164" sldId="265"/>
            <ac:spMk id="36" creationId="{AAEAA9DB-5B98-473C-A22B-4C7B640E5193}"/>
          </ac:spMkLst>
        </pc:spChg>
        <pc:spChg chg="add mod">
          <ac:chgData name="Valerie Sokolova" userId="11a22aa1dd404ec2" providerId="LiveId" clId="{B7ACFF13-38A5-4227-BDBD-43793609CD81}" dt="2018-10-13T22:04:36.082" v="3205" actId="20577"/>
          <ac:spMkLst>
            <pc:docMk/>
            <pc:sldMk cId="3847750164" sldId="265"/>
            <ac:spMk id="37" creationId="{9675D1DA-4039-4CB2-B880-DEBE8BD0713C}"/>
          </ac:spMkLst>
        </pc:spChg>
        <pc:spChg chg="add mod">
          <ac:chgData name="Valerie Sokolova" userId="11a22aa1dd404ec2" providerId="LiveId" clId="{B7ACFF13-38A5-4227-BDBD-43793609CD81}" dt="2018-10-13T22:04:42.471" v="3212" actId="20577"/>
          <ac:spMkLst>
            <pc:docMk/>
            <pc:sldMk cId="3847750164" sldId="265"/>
            <ac:spMk id="38" creationId="{D80909B5-D75C-4981-A329-F3F3414E5646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0" creationId="{5EAA1E52-8741-47A6-8CFA-7D5ACBDDFB1E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1" creationId="{3A736358-9CE0-4A1A-881D-8C418BCDEA86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2" creationId="{B64043E2-8605-409B-882E-0CED2CA59FCD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3" creationId="{EB3C470D-6CBE-4561-A60E-D9CDB8D3E4D7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4" creationId="{85E83BDE-6A08-4810-83E0-834C9D9F04BA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5" creationId="{7358BFB7-0F7C-463F-9543-E71A3AC15FB4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6" creationId="{8B3C95A0-9EB6-4307-86B6-2224CC596B1D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7" creationId="{9E75753A-CB80-42B6-B1C4-66DAB48ADB92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8" creationId="{C7641C81-CACC-428F-8F29-D993A1A4643D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59" creationId="{8456E2C8-53CB-4F4F-8459-FD629F2806CE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60" creationId="{818F4E1E-CAAB-4044-9EA3-750B21714E4B}"/>
          </ac:spMkLst>
        </pc:spChg>
        <pc:spChg chg="add">
          <ac:chgData name="Valerie Sokolova" userId="11a22aa1dd404ec2" providerId="LiveId" clId="{B7ACFF13-38A5-4227-BDBD-43793609CD81}" dt="2018-10-13T22:06:41.207" v="3216"/>
          <ac:spMkLst>
            <pc:docMk/>
            <pc:sldMk cId="3847750164" sldId="265"/>
            <ac:spMk id="61" creationId="{6CF7813D-9817-404B-AF7E-B1C50DFAC1EF}"/>
          </ac:spMkLst>
        </pc:spChg>
        <pc:picChg chg="del mod">
          <ac:chgData name="Valerie Sokolova" userId="11a22aa1dd404ec2" providerId="LiveId" clId="{B7ACFF13-38A5-4227-BDBD-43793609CD81}" dt="2018-10-13T22:02:45.670" v="3162" actId="478"/>
          <ac:picMkLst>
            <pc:docMk/>
            <pc:sldMk cId="3847750164" sldId="265"/>
            <ac:picMk id="2" creationId="{28522977-482A-4D2A-B4D5-8226D8DD7EC1}"/>
          </ac:picMkLst>
        </pc:picChg>
        <pc:picChg chg="add del mod">
          <ac:chgData name="Valerie Sokolova" userId="11a22aa1dd404ec2" providerId="LiveId" clId="{B7ACFF13-38A5-4227-BDBD-43793609CD81}" dt="2018-10-13T22:04:23.246" v="3199" actId="478"/>
          <ac:picMkLst>
            <pc:docMk/>
            <pc:sldMk cId="3847750164" sldId="265"/>
            <ac:picMk id="3" creationId="{2D593880-8D73-497D-83FF-097B9A02AD80}"/>
          </ac:picMkLst>
        </pc:picChg>
        <pc:picChg chg="del mod">
          <ac:chgData name="Valerie Sokolova" userId="11a22aa1dd404ec2" providerId="LiveId" clId="{B7ACFF13-38A5-4227-BDBD-43793609CD81}" dt="2018-10-13T22:02:45.670" v="3162" actId="478"/>
          <ac:picMkLst>
            <pc:docMk/>
            <pc:sldMk cId="3847750164" sldId="265"/>
            <ac:picMk id="4" creationId="{6ECF5B23-F8E9-47B6-B744-40085D70D1AC}"/>
          </ac:picMkLst>
        </pc:picChg>
        <pc:picChg chg="del mod">
          <ac:chgData name="Valerie Sokolova" userId="11a22aa1dd404ec2" providerId="LiveId" clId="{B7ACFF13-38A5-4227-BDBD-43793609CD81}" dt="2018-10-13T22:02:45.670" v="3162" actId="478"/>
          <ac:picMkLst>
            <pc:docMk/>
            <pc:sldMk cId="3847750164" sldId="265"/>
            <ac:picMk id="6" creationId="{4C290C73-83ED-40E5-85B2-7269A5644F9E}"/>
          </ac:picMkLst>
        </pc:picChg>
        <pc:picChg chg="del mod modCrop">
          <ac:chgData name="Valerie Sokolova" userId="11a22aa1dd404ec2" providerId="LiveId" clId="{B7ACFF13-38A5-4227-BDBD-43793609CD81}" dt="2018-10-13T22:02:45.670" v="3162" actId="478"/>
          <ac:picMkLst>
            <pc:docMk/>
            <pc:sldMk cId="3847750164" sldId="265"/>
            <ac:picMk id="7" creationId="{6916E16A-0AAA-4ADF-8D53-8573E4FC9D6D}"/>
          </ac:picMkLst>
        </pc:picChg>
        <pc:picChg chg="del mod">
          <ac:chgData name="Valerie Sokolova" userId="11a22aa1dd404ec2" providerId="LiveId" clId="{B7ACFF13-38A5-4227-BDBD-43793609CD81}" dt="2018-10-13T22:03:57.737" v="3186" actId="478"/>
          <ac:picMkLst>
            <pc:docMk/>
            <pc:sldMk cId="3847750164" sldId="265"/>
            <ac:picMk id="8" creationId="{10EE26BD-6366-4CB4-B3B3-6C2851E8BC6B}"/>
          </ac:picMkLst>
        </pc:picChg>
        <pc:picChg chg="del mod">
          <ac:chgData name="Valerie Sokolova" userId="11a22aa1dd404ec2" providerId="LiveId" clId="{B7ACFF13-38A5-4227-BDBD-43793609CD81}" dt="2018-10-13T22:03:57.737" v="3186" actId="478"/>
          <ac:picMkLst>
            <pc:docMk/>
            <pc:sldMk cId="3847750164" sldId="265"/>
            <ac:picMk id="10" creationId="{60018EF7-302D-431C-901F-77A2C878FC15}"/>
          </ac:picMkLst>
        </pc:picChg>
        <pc:picChg chg="del mod">
          <ac:chgData name="Valerie Sokolova" userId="11a22aa1dd404ec2" providerId="LiveId" clId="{B7ACFF13-38A5-4227-BDBD-43793609CD81}" dt="2018-10-13T22:03:57.737" v="3186" actId="478"/>
          <ac:picMkLst>
            <pc:docMk/>
            <pc:sldMk cId="3847750164" sldId="265"/>
            <ac:picMk id="11" creationId="{6D0653CD-54E1-4EF3-93E3-43CE186A7397}"/>
          </ac:picMkLst>
        </pc:picChg>
        <pc:picChg chg="del mod">
          <ac:chgData name="Valerie Sokolova" userId="11a22aa1dd404ec2" providerId="LiveId" clId="{B7ACFF13-38A5-4227-BDBD-43793609CD81}" dt="2018-10-13T22:03:57.737" v="3186" actId="478"/>
          <ac:picMkLst>
            <pc:docMk/>
            <pc:sldMk cId="3847750164" sldId="265"/>
            <ac:picMk id="12" creationId="{B931B19D-DE50-4FAC-8AC9-C5ADFD0EA5A8}"/>
          </ac:picMkLst>
        </pc:picChg>
        <pc:picChg chg="del mod">
          <ac:chgData name="Valerie Sokolova" userId="11a22aa1dd404ec2" providerId="LiveId" clId="{B7ACFF13-38A5-4227-BDBD-43793609CD81}" dt="2018-10-13T22:04:23.246" v="3199" actId="478"/>
          <ac:picMkLst>
            <pc:docMk/>
            <pc:sldMk cId="3847750164" sldId="265"/>
            <ac:picMk id="14" creationId="{6FA2778B-E643-4659-A051-39980D26347C}"/>
          </ac:picMkLst>
        </pc:picChg>
        <pc:picChg chg="del mod">
          <ac:chgData name="Valerie Sokolova" userId="11a22aa1dd404ec2" providerId="LiveId" clId="{B7ACFF13-38A5-4227-BDBD-43793609CD81}" dt="2018-10-13T22:04:23.246" v="3199" actId="478"/>
          <ac:picMkLst>
            <pc:docMk/>
            <pc:sldMk cId="3847750164" sldId="265"/>
            <ac:picMk id="16" creationId="{FDBD3B1D-F703-404C-8A92-63BD039DC1FC}"/>
          </ac:picMkLst>
        </pc:picChg>
        <pc:picChg chg="del mod modCrop">
          <ac:chgData name="Valerie Sokolova" userId="11a22aa1dd404ec2" providerId="LiveId" clId="{B7ACFF13-38A5-4227-BDBD-43793609CD81}" dt="2018-10-13T22:01:23.981" v="3156" actId="478"/>
          <ac:picMkLst>
            <pc:docMk/>
            <pc:sldMk cId="3847750164" sldId="265"/>
            <ac:picMk id="17" creationId="{7D2C2AE9-2A08-4DC9-8629-2D0B80640A54}"/>
          </ac:picMkLst>
        </pc:picChg>
        <pc:picChg chg="del mod">
          <ac:chgData name="Valerie Sokolova" userId="11a22aa1dd404ec2" providerId="LiveId" clId="{B7ACFF13-38A5-4227-BDBD-43793609CD81}" dt="2018-10-13T22:04:23.246" v="3199" actId="478"/>
          <ac:picMkLst>
            <pc:docMk/>
            <pc:sldMk cId="3847750164" sldId="265"/>
            <ac:picMk id="18" creationId="{AE94DF35-4111-4A4D-A4DB-96BADFBA6528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39" creationId="{7F527AED-D7E8-4DEE-AA45-DE6822395396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0" creationId="{3E728CB4-96C3-40AD-998B-6BEA62B93F4E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1" creationId="{1DEC821F-9291-46C0-A76D-D9C756D02765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2" creationId="{1DE31429-51B3-4FC5-A1E8-9384E35B0E7E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3" creationId="{813B54BE-30BC-491B-B137-2FDE161162A7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4" creationId="{12B57A82-003A-4178-8788-E005EB807EFF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5" creationId="{55A22F41-9BDB-4280-B137-EA99C0E59857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6" creationId="{C1E238B9-B442-476F-BBED-731817A1B389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7" creationId="{E73F3140-82FF-4CF5-B91E-FF115A6AB215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8" creationId="{1C805A47-56F9-4118-BC20-8347B870210A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49" creationId="{2A3E0E60-052D-4EA9-923F-9B1EE3760276}"/>
          </ac:picMkLst>
        </pc:picChg>
        <pc:picChg chg="add">
          <ac:chgData name="Valerie Sokolova" userId="11a22aa1dd404ec2" providerId="LiveId" clId="{B7ACFF13-38A5-4227-BDBD-43793609CD81}" dt="2018-10-13T22:06:41.207" v="3216"/>
          <ac:picMkLst>
            <pc:docMk/>
            <pc:sldMk cId="3847750164" sldId="265"/>
            <ac:picMk id="62" creationId="{0E434962-884F-4CF8-8922-69551E136250}"/>
          </ac:picMkLst>
        </pc:picChg>
      </pc:sldChg>
      <pc:sldChg chg="addSp delSp modSp add modAnim">
        <pc:chgData name="Valerie Sokolova" userId="11a22aa1dd404ec2" providerId="LiveId" clId="{B7ACFF13-38A5-4227-BDBD-43793609CD81}" dt="2018-10-13T22:42:39.896" v="4609" actId="20577"/>
        <pc:sldMkLst>
          <pc:docMk/>
          <pc:sldMk cId="2805960260" sldId="266"/>
        </pc:sldMkLst>
        <pc:spChg chg="add del mod">
          <ac:chgData name="Valerie Sokolova" userId="11a22aa1dd404ec2" providerId="LiveId" clId="{B7ACFF13-38A5-4227-BDBD-43793609CD81}" dt="2018-10-13T22:25:58.131" v="4148" actId="478"/>
          <ac:spMkLst>
            <pc:docMk/>
            <pc:sldMk cId="2805960260" sldId="266"/>
            <ac:spMk id="5" creationId="{0AFF2A5C-0529-4D72-8968-1BC557267CB6}"/>
          </ac:spMkLst>
        </pc:spChg>
        <pc:spChg chg="mod">
          <ac:chgData name="Valerie Sokolova" userId="11a22aa1dd404ec2" providerId="LiveId" clId="{B7ACFF13-38A5-4227-BDBD-43793609CD81}" dt="2018-10-13T22:42:39.896" v="4609" actId="20577"/>
          <ac:spMkLst>
            <pc:docMk/>
            <pc:sldMk cId="2805960260" sldId="266"/>
            <ac:spMk id="9" creationId="{B917FF62-A36F-4C08-BF10-6F4CCD4E88F8}"/>
          </ac:spMkLst>
        </pc:spChg>
        <pc:spChg chg="add mod">
          <ac:chgData name="Valerie Sokolova" userId="11a22aa1dd404ec2" providerId="LiveId" clId="{B7ACFF13-38A5-4227-BDBD-43793609CD81}" dt="2018-10-13T22:35:03.317" v="4509" actId="2085"/>
          <ac:spMkLst>
            <pc:docMk/>
            <pc:sldMk cId="2805960260" sldId="266"/>
            <ac:spMk id="15" creationId="{B75DAB40-4C96-4E6C-96FA-17ED58633164}"/>
          </ac:spMkLst>
        </pc:spChg>
        <pc:spChg chg="del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19" creationId="{84B59EE6-1B51-41C1-A956-9BABB456B914}"/>
          </ac:spMkLst>
        </pc:spChg>
        <pc:spChg chg="del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0" creationId="{7A24D81A-82BA-4BB8-A3F8-3D796181E3CB}"/>
          </ac:spMkLst>
        </pc:spChg>
        <pc:spChg chg="del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1" creationId="{47878C68-205F-4EBB-80CA-286D64B25BDF}"/>
          </ac:spMkLst>
        </pc:spChg>
        <pc:spChg chg="del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3" creationId="{55212250-C16D-4962-A3E0-52FB03F02BC5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4" creationId="{1BB8DC47-6921-4848-813D-CE013ABDB53D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5" creationId="{E1BA36E2-6B91-4D2B-8D03-D75BF0DA1A1D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6" creationId="{6A4A19EC-477A-4D1A-A4BE-F2985BAA162F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7" creationId="{CDD9B9BF-8C6F-4052-8FE4-054B195B4AC3}"/>
          </ac:spMkLst>
        </pc:spChg>
        <pc:spChg chg="add mod">
          <ac:chgData name="Valerie Sokolova" userId="11a22aa1dd404ec2" providerId="LiveId" clId="{B7ACFF13-38A5-4227-BDBD-43793609CD81}" dt="2018-10-13T22:32:37.921" v="4490" actId="207"/>
          <ac:spMkLst>
            <pc:docMk/>
            <pc:sldMk cId="2805960260" sldId="266"/>
            <ac:spMk id="28" creationId="{4A13887A-AC58-45E5-8CCF-41C2A71FADBB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29" creationId="{73D0AD13-44F8-4BCE-8184-A6351FF558DB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30" creationId="{56529F65-D11D-4A8D-BEAC-370A774613F4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31" creationId="{DD266081-7CA8-4DB1-9B8A-73A70FA0EA1D}"/>
          </ac:spMkLst>
        </pc:spChg>
        <pc:spChg chg="del mod">
          <ac:chgData name="Valerie Sokolova" userId="11a22aa1dd404ec2" providerId="LiveId" clId="{B7ACFF13-38A5-4227-BDBD-43793609CD81}" dt="2018-10-13T22:24:24.192" v="4107" actId="478"/>
          <ac:spMkLst>
            <pc:docMk/>
            <pc:sldMk cId="2805960260" sldId="266"/>
            <ac:spMk id="32" creationId="{B673ABEB-9F31-44BE-8307-54273A6397AF}"/>
          </ac:spMkLst>
        </pc:spChg>
        <pc:spChg chg="add mod">
          <ac:chgData name="Valerie Sokolova" userId="11a22aa1dd404ec2" providerId="LiveId" clId="{B7ACFF13-38A5-4227-BDBD-43793609CD81}" dt="2018-10-13T22:42:08.189" v="4590" actId="1035"/>
          <ac:spMkLst>
            <pc:docMk/>
            <pc:sldMk cId="2805960260" sldId="266"/>
            <ac:spMk id="33" creationId="{3AB94609-F04F-4C04-8A20-A2166E1C8FA3}"/>
          </ac:spMkLst>
        </pc:spChg>
        <pc:spChg chg="add del">
          <ac:chgData name="Valerie Sokolova" userId="11a22aa1dd404ec2" providerId="LiveId" clId="{B7ACFF13-38A5-4227-BDBD-43793609CD81}" dt="2018-10-13T22:26:37.587" v="4164"/>
          <ac:spMkLst>
            <pc:docMk/>
            <pc:sldMk cId="2805960260" sldId="266"/>
            <ac:spMk id="34" creationId="{E664E769-2371-4FD9-8268-7D18D6ACCE88}"/>
          </ac:spMkLst>
        </pc:spChg>
        <pc:spChg chg="add mod">
          <ac:chgData name="Valerie Sokolova" userId="11a22aa1dd404ec2" providerId="LiveId" clId="{B7ACFF13-38A5-4227-BDBD-43793609CD81}" dt="2018-10-13T22:30:10.859" v="4360" actId="1037"/>
          <ac:spMkLst>
            <pc:docMk/>
            <pc:sldMk cId="2805960260" sldId="266"/>
            <ac:spMk id="35" creationId="{7CCFCA0F-47F6-4765-BB17-3BD2AC1F0E00}"/>
          </ac:spMkLst>
        </pc:spChg>
        <pc:spChg chg="add mod">
          <ac:chgData name="Valerie Sokolova" userId="11a22aa1dd404ec2" providerId="LiveId" clId="{B7ACFF13-38A5-4227-BDBD-43793609CD81}" dt="2018-10-13T22:30:42.155" v="4456" actId="1038"/>
          <ac:spMkLst>
            <pc:docMk/>
            <pc:sldMk cId="2805960260" sldId="266"/>
            <ac:spMk id="36" creationId="{EC9FE6BD-E541-4326-A4EF-D3BE4776D324}"/>
          </ac:spMkLst>
        </pc:spChg>
        <pc:spChg chg="add mod">
          <ac:chgData name="Valerie Sokolova" userId="11a22aa1dd404ec2" providerId="LiveId" clId="{B7ACFF13-38A5-4227-BDBD-43793609CD81}" dt="2018-10-13T22:30:35.471" v="4430" actId="1037"/>
          <ac:spMkLst>
            <pc:docMk/>
            <pc:sldMk cId="2805960260" sldId="266"/>
            <ac:spMk id="37" creationId="{457D45F7-8B1A-40E1-B260-0E6F4115B8F3}"/>
          </ac:spMkLst>
        </pc:spChg>
        <pc:spChg chg="add mod">
          <ac:chgData name="Valerie Sokolova" userId="11a22aa1dd404ec2" providerId="LiveId" clId="{B7ACFF13-38A5-4227-BDBD-43793609CD81}" dt="2018-10-13T22:30:02.598" v="4323" actId="1038"/>
          <ac:spMkLst>
            <pc:docMk/>
            <pc:sldMk cId="2805960260" sldId="266"/>
            <ac:spMk id="38" creationId="{80112668-DC6D-4E2B-860C-BBE0E5180DFF}"/>
          </ac:spMkLst>
        </pc:spChg>
        <pc:spChg chg="add mod">
          <ac:chgData name="Valerie Sokolova" userId="11a22aa1dd404ec2" providerId="LiveId" clId="{B7ACFF13-38A5-4227-BDBD-43793609CD81}" dt="2018-10-13T22:42:08.189" v="4590" actId="1035"/>
          <ac:spMkLst>
            <pc:docMk/>
            <pc:sldMk cId="2805960260" sldId="266"/>
            <ac:spMk id="39" creationId="{2FAD2EFB-0BE5-4DB1-9507-B3D60B23DAAB}"/>
          </ac:spMkLst>
        </pc:spChg>
        <pc:spChg chg="add mod">
          <ac:chgData name="Valerie Sokolova" userId="11a22aa1dd404ec2" providerId="LiveId" clId="{B7ACFF13-38A5-4227-BDBD-43793609CD81}" dt="2018-10-13T22:42:08.189" v="4590" actId="1035"/>
          <ac:spMkLst>
            <pc:docMk/>
            <pc:sldMk cId="2805960260" sldId="266"/>
            <ac:spMk id="40" creationId="{D4CE906B-E02D-431B-85A6-18000ED7F929}"/>
          </ac:spMkLst>
        </pc:spChg>
        <pc:spChg chg="add mod">
          <ac:chgData name="Valerie Sokolova" userId="11a22aa1dd404ec2" providerId="LiveId" clId="{B7ACFF13-38A5-4227-BDBD-43793609CD81}" dt="2018-10-13T22:30:49.046" v="4457" actId="1076"/>
          <ac:spMkLst>
            <pc:docMk/>
            <pc:sldMk cId="2805960260" sldId="266"/>
            <ac:spMk id="41" creationId="{C12D6735-9263-4C0A-976D-244C2DAE2302}"/>
          </ac:spMkLst>
        </pc:spChg>
        <pc:spChg chg="add mod">
          <ac:chgData name="Valerie Sokolova" userId="11a22aa1dd404ec2" providerId="LiveId" clId="{B7ACFF13-38A5-4227-BDBD-43793609CD81}" dt="2018-10-13T22:42:08.189" v="4590" actId="1035"/>
          <ac:spMkLst>
            <pc:docMk/>
            <pc:sldMk cId="2805960260" sldId="266"/>
            <ac:spMk id="42" creationId="{F36F743B-CCCD-48E3-B07E-3AC436250695}"/>
          </ac:spMkLst>
        </pc:spChg>
        <pc:spChg chg="add mod">
          <ac:chgData name="Valerie Sokolova" userId="11a22aa1dd404ec2" providerId="LiveId" clId="{B7ACFF13-38A5-4227-BDBD-43793609CD81}" dt="2018-10-13T22:42:08.189" v="4590" actId="1035"/>
          <ac:spMkLst>
            <pc:docMk/>
            <pc:sldMk cId="2805960260" sldId="266"/>
            <ac:spMk id="43" creationId="{A9C9C55A-626C-4FDD-A152-A014D423840B}"/>
          </ac:spMkLst>
        </pc:spChg>
        <pc:spChg chg="add mod">
          <ac:chgData name="Valerie Sokolova" userId="11a22aa1dd404ec2" providerId="LiveId" clId="{B7ACFF13-38A5-4227-BDBD-43793609CD81}" dt="2018-10-13T22:30:30.481" v="4406" actId="1076"/>
          <ac:spMkLst>
            <pc:docMk/>
            <pc:sldMk cId="2805960260" sldId="266"/>
            <ac:spMk id="44" creationId="{9A57042C-2D06-4044-803A-346A1B4489EF}"/>
          </ac:spMkLst>
        </pc:spChg>
        <pc:spChg chg="add mod">
          <ac:chgData name="Valerie Sokolova" userId="11a22aa1dd404ec2" providerId="LiveId" clId="{B7ACFF13-38A5-4227-BDBD-43793609CD81}" dt="2018-10-13T22:35:20.497" v="4513" actId="14100"/>
          <ac:spMkLst>
            <pc:docMk/>
            <pc:sldMk cId="2805960260" sldId="266"/>
            <ac:spMk id="45" creationId="{5DAD7122-C816-4BB3-8D63-25986DEA34D0}"/>
          </ac:spMkLst>
        </pc:spChg>
        <pc:spChg chg="add mod">
          <ac:chgData name="Valerie Sokolova" userId="11a22aa1dd404ec2" providerId="LiveId" clId="{B7ACFF13-38A5-4227-BDBD-43793609CD81}" dt="2018-10-13T22:35:41.273" v="4517" actId="14100"/>
          <ac:spMkLst>
            <pc:docMk/>
            <pc:sldMk cId="2805960260" sldId="266"/>
            <ac:spMk id="46" creationId="{C74D770B-EC60-46E2-A230-530A66ABB6DD}"/>
          </ac:spMkLst>
        </pc:spChg>
        <pc:spChg chg="add mod">
          <ac:chgData name="Valerie Sokolova" userId="11a22aa1dd404ec2" providerId="LiveId" clId="{B7ACFF13-38A5-4227-BDBD-43793609CD81}" dt="2018-10-13T22:35:54.446" v="4521" actId="1037"/>
          <ac:spMkLst>
            <pc:docMk/>
            <pc:sldMk cId="2805960260" sldId="266"/>
            <ac:spMk id="47" creationId="{931F8516-883E-4E94-8A93-04090A65E53E}"/>
          </ac:spMkLst>
        </pc:spChg>
        <pc:spChg chg="add del">
          <ac:chgData name="Valerie Sokolova" userId="11a22aa1dd404ec2" providerId="LiveId" clId="{B7ACFF13-38A5-4227-BDBD-43793609CD81}" dt="2018-10-13T22:35:59.871" v="4523"/>
          <ac:spMkLst>
            <pc:docMk/>
            <pc:sldMk cId="2805960260" sldId="266"/>
            <ac:spMk id="48" creationId="{65248B02-A2E2-45DB-8A46-F1C5B5C36766}"/>
          </ac:spMkLst>
        </pc:spChg>
        <pc:spChg chg="add mod">
          <ac:chgData name="Valerie Sokolova" userId="11a22aa1dd404ec2" providerId="LiveId" clId="{B7ACFF13-38A5-4227-BDBD-43793609CD81}" dt="2018-10-13T22:36:11.001" v="4532" actId="1037"/>
          <ac:spMkLst>
            <pc:docMk/>
            <pc:sldMk cId="2805960260" sldId="266"/>
            <ac:spMk id="49" creationId="{9B424FB8-21D5-4546-8352-35631B164567}"/>
          </ac:spMkLst>
        </pc:spChg>
        <pc:spChg chg="add mod">
          <ac:chgData name="Valerie Sokolova" userId="11a22aa1dd404ec2" providerId="LiveId" clId="{B7ACFF13-38A5-4227-BDBD-43793609CD81}" dt="2018-10-13T22:36:31.416" v="4538" actId="14100"/>
          <ac:spMkLst>
            <pc:docMk/>
            <pc:sldMk cId="2805960260" sldId="266"/>
            <ac:spMk id="50" creationId="{F4F59023-E0E8-43ED-809C-6F17ABDC5BA3}"/>
          </ac:spMkLst>
        </pc:spChg>
        <pc:spChg chg="add mod">
          <ac:chgData name="Valerie Sokolova" userId="11a22aa1dd404ec2" providerId="LiveId" clId="{B7ACFF13-38A5-4227-BDBD-43793609CD81}" dt="2018-10-13T22:36:40.812" v="4546" actId="1035"/>
          <ac:spMkLst>
            <pc:docMk/>
            <pc:sldMk cId="2805960260" sldId="266"/>
            <ac:spMk id="51" creationId="{25FA93CE-4ABD-436A-AC2E-0A6092C5A183}"/>
          </ac:spMkLst>
        </pc:spChg>
        <pc:spChg chg="add mod">
          <ac:chgData name="Valerie Sokolova" userId="11a22aa1dd404ec2" providerId="LiveId" clId="{B7ACFF13-38A5-4227-BDBD-43793609CD81}" dt="2018-10-13T22:37:07.760" v="4553" actId="207"/>
          <ac:spMkLst>
            <pc:docMk/>
            <pc:sldMk cId="2805960260" sldId="266"/>
            <ac:spMk id="52" creationId="{6B944AA0-54AF-4ECE-8DEE-72E9D0D8C8DE}"/>
          </ac:spMkLst>
        </pc:spChg>
        <pc:spChg chg="add mod">
          <ac:chgData name="Valerie Sokolova" userId="11a22aa1dd404ec2" providerId="LiveId" clId="{B7ACFF13-38A5-4227-BDBD-43793609CD81}" dt="2018-10-13T22:37:24.049" v="4565" actId="1038"/>
          <ac:spMkLst>
            <pc:docMk/>
            <pc:sldMk cId="2805960260" sldId="266"/>
            <ac:spMk id="53" creationId="{D2DCBF4E-07B1-4F2E-9C8A-C76EC6166FCB}"/>
          </ac:spMkLst>
        </pc:spChg>
        <pc:spChg chg="add mod">
          <ac:chgData name="Valerie Sokolova" userId="11a22aa1dd404ec2" providerId="LiveId" clId="{B7ACFF13-38A5-4227-BDBD-43793609CD81}" dt="2018-10-13T22:37:37.746" v="4569" actId="1037"/>
          <ac:spMkLst>
            <pc:docMk/>
            <pc:sldMk cId="2805960260" sldId="266"/>
            <ac:spMk id="54" creationId="{D7EEA20A-6D41-4B76-903F-0BE92045F309}"/>
          </ac:spMkLst>
        </pc:spChg>
        <pc:spChg chg="add mod">
          <ac:chgData name="Valerie Sokolova" userId="11a22aa1dd404ec2" providerId="LiveId" clId="{B7ACFF13-38A5-4227-BDBD-43793609CD81}" dt="2018-10-13T22:37:47.817" v="4572" actId="14100"/>
          <ac:spMkLst>
            <pc:docMk/>
            <pc:sldMk cId="2805960260" sldId="266"/>
            <ac:spMk id="55" creationId="{DB05EAD7-7A08-4920-AF6A-BBD05324530B}"/>
          </ac:spMkLst>
        </pc:spChg>
        <pc:spChg chg="add mod">
          <ac:chgData name="Valerie Sokolova" userId="11a22aa1dd404ec2" providerId="LiveId" clId="{B7ACFF13-38A5-4227-BDBD-43793609CD81}" dt="2018-10-13T22:38:04.130" v="4575" actId="14100"/>
          <ac:spMkLst>
            <pc:docMk/>
            <pc:sldMk cId="2805960260" sldId="266"/>
            <ac:spMk id="56" creationId="{C67678FD-2537-48EF-8149-326DF1D03C91}"/>
          </ac:spMkLst>
        </pc:spChg>
        <pc:spChg chg="add mod">
          <ac:chgData name="Valerie Sokolova" userId="11a22aa1dd404ec2" providerId="LiveId" clId="{B7ACFF13-38A5-4227-BDBD-43793609CD81}" dt="2018-10-13T22:38:14.603" v="4578" actId="14100"/>
          <ac:spMkLst>
            <pc:docMk/>
            <pc:sldMk cId="2805960260" sldId="266"/>
            <ac:spMk id="57" creationId="{62181937-E615-4C2F-8243-C1D602147094}"/>
          </ac:spMkLst>
        </pc:spChg>
        <pc:picChg chg="del">
          <ac:chgData name="Valerie Sokolova" userId="11a22aa1dd404ec2" providerId="LiveId" clId="{B7ACFF13-38A5-4227-BDBD-43793609CD81}" dt="2018-10-13T22:12:55.371" v="3248" actId="478"/>
          <ac:picMkLst>
            <pc:docMk/>
            <pc:sldMk cId="2805960260" sldId="266"/>
            <ac:picMk id="2" creationId="{28522977-482A-4D2A-B4D5-8226D8DD7EC1}"/>
          </ac:picMkLst>
        </pc:picChg>
        <pc:picChg chg="del">
          <ac:chgData name="Valerie Sokolova" userId="11a22aa1dd404ec2" providerId="LiveId" clId="{B7ACFF13-38A5-4227-BDBD-43793609CD81}" dt="2018-10-13T22:13:02.234" v="3250" actId="478"/>
          <ac:picMkLst>
            <pc:docMk/>
            <pc:sldMk cId="2805960260" sldId="266"/>
            <ac:picMk id="3" creationId="{2D593880-8D73-497D-83FF-097B9A02AD80}"/>
          </ac:picMkLst>
        </pc:picChg>
        <pc:picChg chg="del">
          <ac:chgData name="Valerie Sokolova" userId="11a22aa1dd404ec2" providerId="LiveId" clId="{B7ACFF13-38A5-4227-BDBD-43793609CD81}" dt="2018-10-13T22:12:55.371" v="3248" actId="478"/>
          <ac:picMkLst>
            <pc:docMk/>
            <pc:sldMk cId="2805960260" sldId="266"/>
            <ac:picMk id="4" creationId="{6ECF5B23-F8E9-47B6-B744-40085D70D1AC}"/>
          </ac:picMkLst>
        </pc:picChg>
        <pc:picChg chg="del">
          <ac:chgData name="Valerie Sokolova" userId="11a22aa1dd404ec2" providerId="LiveId" clId="{B7ACFF13-38A5-4227-BDBD-43793609CD81}" dt="2018-10-13T22:12:55.371" v="3248" actId="478"/>
          <ac:picMkLst>
            <pc:docMk/>
            <pc:sldMk cId="2805960260" sldId="266"/>
            <ac:picMk id="6" creationId="{4C290C73-83ED-40E5-85B2-7269A5644F9E}"/>
          </ac:picMkLst>
        </pc:picChg>
        <pc:picChg chg="del">
          <ac:chgData name="Valerie Sokolova" userId="11a22aa1dd404ec2" providerId="LiveId" clId="{B7ACFF13-38A5-4227-BDBD-43793609CD81}" dt="2018-10-13T22:12:55.371" v="3248" actId="478"/>
          <ac:picMkLst>
            <pc:docMk/>
            <pc:sldMk cId="2805960260" sldId="266"/>
            <ac:picMk id="7" creationId="{6916E16A-0AAA-4ADF-8D53-8573E4FC9D6D}"/>
          </ac:picMkLst>
        </pc:picChg>
        <pc:picChg chg="del">
          <ac:chgData name="Valerie Sokolova" userId="11a22aa1dd404ec2" providerId="LiveId" clId="{B7ACFF13-38A5-4227-BDBD-43793609CD81}" dt="2018-10-13T22:12:58.054" v="3249" actId="478"/>
          <ac:picMkLst>
            <pc:docMk/>
            <pc:sldMk cId="2805960260" sldId="266"/>
            <ac:picMk id="8" creationId="{10EE26BD-6366-4CB4-B3B3-6C2851E8BC6B}"/>
          </ac:picMkLst>
        </pc:picChg>
        <pc:picChg chg="del">
          <ac:chgData name="Valerie Sokolova" userId="11a22aa1dd404ec2" providerId="LiveId" clId="{B7ACFF13-38A5-4227-BDBD-43793609CD81}" dt="2018-10-13T22:12:58.054" v="3249" actId="478"/>
          <ac:picMkLst>
            <pc:docMk/>
            <pc:sldMk cId="2805960260" sldId="266"/>
            <ac:picMk id="10" creationId="{60018EF7-302D-431C-901F-77A2C878FC15}"/>
          </ac:picMkLst>
        </pc:picChg>
        <pc:picChg chg="del">
          <ac:chgData name="Valerie Sokolova" userId="11a22aa1dd404ec2" providerId="LiveId" clId="{B7ACFF13-38A5-4227-BDBD-43793609CD81}" dt="2018-10-13T22:12:58.054" v="3249" actId="478"/>
          <ac:picMkLst>
            <pc:docMk/>
            <pc:sldMk cId="2805960260" sldId="266"/>
            <ac:picMk id="11" creationId="{6D0653CD-54E1-4EF3-93E3-43CE186A7397}"/>
          </ac:picMkLst>
        </pc:picChg>
        <pc:picChg chg="del">
          <ac:chgData name="Valerie Sokolova" userId="11a22aa1dd404ec2" providerId="LiveId" clId="{B7ACFF13-38A5-4227-BDBD-43793609CD81}" dt="2018-10-13T22:12:58.054" v="3249" actId="478"/>
          <ac:picMkLst>
            <pc:docMk/>
            <pc:sldMk cId="2805960260" sldId="266"/>
            <ac:picMk id="12" creationId="{B931B19D-DE50-4FAC-8AC9-C5ADFD0EA5A8}"/>
          </ac:picMkLst>
        </pc:picChg>
        <pc:picChg chg="add del mod">
          <ac:chgData name="Valerie Sokolova" userId="11a22aa1dd404ec2" providerId="LiveId" clId="{B7ACFF13-38A5-4227-BDBD-43793609CD81}" dt="2018-10-13T22:34:33.535" v="4506" actId="478"/>
          <ac:picMkLst>
            <pc:docMk/>
            <pc:sldMk cId="2805960260" sldId="266"/>
            <ac:picMk id="13" creationId="{B471BA49-14D5-469A-A203-107FE76F724E}"/>
          </ac:picMkLst>
        </pc:picChg>
        <pc:picChg chg="del">
          <ac:chgData name="Valerie Sokolova" userId="11a22aa1dd404ec2" providerId="LiveId" clId="{B7ACFF13-38A5-4227-BDBD-43793609CD81}" dt="2018-10-13T22:13:02.234" v="3250" actId="478"/>
          <ac:picMkLst>
            <pc:docMk/>
            <pc:sldMk cId="2805960260" sldId="266"/>
            <ac:picMk id="14" creationId="{6FA2778B-E643-4659-A051-39980D26347C}"/>
          </ac:picMkLst>
        </pc:picChg>
        <pc:picChg chg="del">
          <ac:chgData name="Valerie Sokolova" userId="11a22aa1dd404ec2" providerId="LiveId" clId="{B7ACFF13-38A5-4227-BDBD-43793609CD81}" dt="2018-10-13T22:13:02.234" v="3250" actId="478"/>
          <ac:picMkLst>
            <pc:docMk/>
            <pc:sldMk cId="2805960260" sldId="266"/>
            <ac:picMk id="16" creationId="{FDBD3B1D-F703-404C-8A92-63BD039DC1FC}"/>
          </ac:picMkLst>
        </pc:picChg>
        <pc:picChg chg="del">
          <ac:chgData name="Valerie Sokolova" userId="11a22aa1dd404ec2" providerId="LiveId" clId="{B7ACFF13-38A5-4227-BDBD-43793609CD81}" dt="2018-10-13T22:13:02.234" v="3250" actId="478"/>
          <ac:picMkLst>
            <pc:docMk/>
            <pc:sldMk cId="2805960260" sldId="266"/>
            <ac:picMk id="18" creationId="{AE94DF35-4111-4A4D-A4DB-96BADFBA6528}"/>
          </ac:picMkLst>
        </pc:picChg>
      </pc:sldChg>
      <pc:sldChg chg="addSp delSp modSp add ord delAnim">
        <pc:chgData name="Valerie Sokolova" userId="11a22aa1dd404ec2" providerId="LiveId" clId="{B7ACFF13-38A5-4227-BDBD-43793609CD81}" dt="2018-10-13T22:43:45.760" v="4631"/>
        <pc:sldMkLst>
          <pc:docMk/>
          <pc:sldMk cId="3449896820" sldId="267"/>
        </pc:sldMkLst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4" creationId="{7EEEBC61-6335-4B4E-94BF-11390BD33C03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5" creationId="{EA0D5068-3503-4154-AE3F-02F192DCD154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6" creationId="{181CCC2F-6169-43C2-84FD-A5EBFAA8B691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7" creationId="{04E9F67C-2715-4283-9570-A9BCBD95CDAF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8" creationId="{1CF03818-95AA-4809-91FF-B583F3E4DAEE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10" creationId="{5E6823C1-DB89-4F4B-B45B-303C6D332AF6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11" creationId="{3A82217F-63A9-40E8-9BD9-979054FC5F25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12" creationId="{C3BDEA81-0528-4AE0-9C5E-85D3973D99D8}"/>
          </ac:spMkLst>
        </pc:spChg>
        <pc:spChg chg="mod">
          <ac:chgData name="Valerie Sokolova" userId="11a22aa1dd404ec2" providerId="LiveId" clId="{B7ACFF13-38A5-4227-BDBD-43793609CD81}" dt="2018-10-13T22:43:09.285" v="4626" actId="20577"/>
          <ac:spMkLst>
            <pc:docMk/>
            <pc:sldMk cId="3449896820" sldId="267"/>
            <ac:spMk id="13" creationId="{A16372B9-5C40-4445-B175-202E890E81EF}"/>
          </ac:spMkLst>
        </pc:spChg>
        <pc:spChg chg="del">
          <ac:chgData name="Valerie Sokolova" userId="11a22aa1dd404ec2" providerId="LiveId" clId="{B7ACFF13-38A5-4227-BDBD-43793609CD81}" dt="2018-10-13T22:43:04.846" v="4611" actId="478"/>
          <ac:spMkLst>
            <pc:docMk/>
            <pc:sldMk cId="3449896820" sldId="267"/>
            <ac:spMk id="14" creationId="{08497CE4-5659-4AA3-9144-A0E12043AC32}"/>
          </ac:spMkLst>
        </pc:spChg>
        <pc:picChg chg="del">
          <ac:chgData name="Valerie Sokolova" userId="11a22aa1dd404ec2" providerId="LiveId" clId="{B7ACFF13-38A5-4227-BDBD-43793609CD81}" dt="2018-10-13T22:43:04.846" v="4611" actId="478"/>
          <ac:picMkLst>
            <pc:docMk/>
            <pc:sldMk cId="3449896820" sldId="267"/>
            <ac:picMk id="2" creationId="{2B2E29A9-4F6D-4586-8F8B-DBDD6FB142B4}"/>
          </ac:picMkLst>
        </pc:picChg>
        <pc:picChg chg="del">
          <ac:chgData name="Valerie Sokolova" userId="11a22aa1dd404ec2" providerId="LiveId" clId="{B7ACFF13-38A5-4227-BDBD-43793609CD81}" dt="2018-10-13T22:43:04.846" v="4611" actId="478"/>
          <ac:picMkLst>
            <pc:docMk/>
            <pc:sldMk cId="3449896820" sldId="267"/>
            <ac:picMk id="3" creationId="{29216F3E-B3F7-40C3-B236-478817DF1C99}"/>
          </ac:picMkLst>
        </pc:picChg>
        <pc:picChg chg="add mod">
          <ac:chgData name="Valerie Sokolova" userId="11a22aa1dd404ec2" providerId="LiveId" clId="{B7ACFF13-38A5-4227-BDBD-43793609CD81}" dt="2018-10-13T22:43:38.630" v="4630" actId="14100"/>
          <ac:picMkLst>
            <pc:docMk/>
            <pc:sldMk cId="3449896820" sldId="267"/>
            <ac:picMk id="9" creationId="{9ECA736B-97C0-495D-B8BD-D487FC0E3021}"/>
          </ac:picMkLst>
        </pc:picChg>
        <pc:picChg chg="del">
          <ac:chgData name="Valerie Sokolova" userId="11a22aa1dd404ec2" providerId="LiveId" clId="{B7ACFF13-38A5-4227-BDBD-43793609CD81}" dt="2018-10-13T22:43:04.846" v="4611" actId="478"/>
          <ac:picMkLst>
            <pc:docMk/>
            <pc:sldMk cId="3449896820" sldId="267"/>
            <ac:picMk id="17" creationId="{1D430114-1F7B-4362-A5C5-35D742440B69}"/>
          </ac:picMkLst>
        </pc:picChg>
        <pc:picChg chg="del">
          <ac:chgData name="Valerie Sokolova" userId="11a22aa1dd404ec2" providerId="LiveId" clId="{B7ACFF13-38A5-4227-BDBD-43793609CD81}" dt="2018-10-13T22:43:04.846" v="4611" actId="478"/>
          <ac:picMkLst>
            <pc:docMk/>
            <pc:sldMk cId="3449896820" sldId="267"/>
            <ac:picMk id="18" creationId="{33149B2B-4E80-47A4-8CFC-CBB272486C2C}"/>
          </ac:picMkLst>
        </pc:picChg>
        <pc:picChg chg="del">
          <ac:chgData name="Valerie Sokolova" userId="11a22aa1dd404ec2" providerId="LiveId" clId="{B7ACFF13-38A5-4227-BDBD-43793609CD81}" dt="2018-10-13T22:43:04.846" v="4611" actId="478"/>
          <ac:picMkLst>
            <pc:docMk/>
            <pc:sldMk cId="3449896820" sldId="267"/>
            <ac:picMk id="19" creationId="{16F3C7F0-DC12-4581-A0A1-45E6A259D2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4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3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0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8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9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76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0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17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6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8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0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A1AB-F0B8-4FBE-B9CD-61809D250AA5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8D5D-7A78-47BC-A787-D1B3F728F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1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gfcToAjfd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yVyKIQspJ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xUVz4nRmxn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0m3Lfkzcw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y6Sxv-sUY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evxZvSJLk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372B9-5C40-4445-B175-202E890E81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578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Music (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Kygo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22DE6B-5299-4A71-978A-90F46315D0BB}"/>
              </a:ext>
            </a:extLst>
          </p:cNvPr>
          <p:cNvSpPr txBox="1">
            <a:spLocks/>
          </p:cNvSpPr>
          <p:nvPr/>
        </p:nvSpPr>
        <p:spPr>
          <a:xfrm>
            <a:off x="457200" y="987728"/>
            <a:ext cx="8181975" cy="1822147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https://www.youtube.com/watch?v=BgfcToAjfdc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Watch the video and note: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5A7F3C-5FDA-4C57-B471-07F3F186491B}"/>
              </a:ext>
            </a:extLst>
          </p:cNvPr>
          <p:cNvSpPr txBox="1"/>
          <p:nvPr/>
        </p:nvSpPr>
        <p:spPr>
          <a:xfrm rot="10800000" flipH="1" flipV="1">
            <a:off x="504824" y="2775378"/>
            <a:ext cx="2524125" cy="653624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Characters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0F98410-6BE4-4EE6-A835-1854F9B8FB7D}"/>
              </a:ext>
            </a:extLst>
          </p:cNvPr>
          <p:cNvSpPr txBox="1"/>
          <p:nvPr/>
        </p:nvSpPr>
        <p:spPr>
          <a:xfrm rot="10800000" flipH="1" flipV="1">
            <a:off x="3309938" y="2775378"/>
            <a:ext cx="1928814" cy="653624"/>
          </a:xfrm>
          <a:prstGeom prst="rect">
            <a:avLst/>
          </a:prstGeom>
          <a:solidFill>
            <a:srgbClr val="4A156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Setting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754EC1-4789-4FA3-AA4B-E742EE288142}"/>
              </a:ext>
            </a:extLst>
          </p:cNvPr>
          <p:cNvSpPr txBox="1"/>
          <p:nvPr/>
        </p:nvSpPr>
        <p:spPr>
          <a:xfrm rot="10800000" flipH="1" flipV="1">
            <a:off x="504824" y="3696337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&amp; Secondary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AC8FA8-4F3A-49D6-AED0-27499CEE5C88}"/>
              </a:ext>
            </a:extLst>
          </p:cNvPr>
          <p:cNvSpPr txBox="1"/>
          <p:nvPr/>
        </p:nvSpPr>
        <p:spPr>
          <a:xfrm rot="10800000" flipH="1" flipV="1">
            <a:off x="504824" y="4617295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wear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6E09255-2D1C-4147-90F7-4B0100ACFA74}"/>
              </a:ext>
            </a:extLst>
          </p:cNvPr>
          <p:cNvSpPr txBox="1"/>
          <p:nvPr/>
        </p:nvSpPr>
        <p:spPr>
          <a:xfrm rot="10800000" flipH="1" flipV="1">
            <a:off x="3309937" y="3696337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Location(s)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56138C-CFA5-4E03-BDFC-36F4746B488B}"/>
              </a:ext>
            </a:extLst>
          </p:cNvPr>
          <p:cNvSpPr txBox="1"/>
          <p:nvPr/>
        </p:nvSpPr>
        <p:spPr>
          <a:xfrm rot="10800000" flipH="1" flipV="1">
            <a:off x="3309937" y="4617295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Time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0DF625-889B-482C-AC50-5AACF932A1A2}"/>
              </a:ext>
            </a:extLst>
          </p:cNvPr>
          <p:cNvSpPr txBox="1"/>
          <p:nvPr/>
        </p:nvSpPr>
        <p:spPr>
          <a:xfrm rot="10800000" flipH="1" flipV="1">
            <a:off x="5519739" y="2775378"/>
            <a:ext cx="3119438" cy="653624"/>
          </a:xfrm>
          <a:prstGeom prst="rect">
            <a:avLst/>
          </a:prstGeom>
          <a:solidFill>
            <a:srgbClr val="99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Plot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615D98-C942-4C40-87A9-1947E88C499E}"/>
              </a:ext>
            </a:extLst>
          </p:cNvPr>
          <p:cNvSpPr txBox="1"/>
          <p:nvPr/>
        </p:nvSpPr>
        <p:spPr>
          <a:xfrm rot="10800000" flipH="1" flipV="1">
            <a:off x="5519738" y="3696337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does it start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3F52A6-6A5E-49F9-B3BF-5F00EA929FB6}"/>
              </a:ext>
            </a:extLst>
          </p:cNvPr>
          <p:cNvSpPr txBox="1"/>
          <p:nvPr/>
        </p:nvSpPr>
        <p:spPr>
          <a:xfrm rot="10800000" flipH="1" flipV="1">
            <a:off x="5519738" y="4617295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Problem &amp; resolution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48EF41-6A3A-47BE-A0D3-18F09CF8D356}"/>
              </a:ext>
            </a:extLst>
          </p:cNvPr>
          <p:cNvSpPr txBox="1"/>
          <p:nvPr/>
        </p:nvSpPr>
        <p:spPr>
          <a:xfrm rot="10800000" flipH="1" flipV="1">
            <a:off x="504824" y="5538252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feel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09B23BE-AA3A-4AE1-9AB8-4688ACA8AC85}"/>
              </a:ext>
            </a:extLst>
          </p:cNvPr>
          <p:cNvSpPr txBox="1"/>
          <p:nvPr/>
        </p:nvSpPr>
        <p:spPr>
          <a:xfrm rot="10800000" flipH="1" flipV="1">
            <a:off x="3309937" y="5538252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Occasion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7875BD-9586-4FD4-908A-60714DA38D8F}"/>
              </a:ext>
            </a:extLst>
          </p:cNvPr>
          <p:cNvSpPr txBox="1"/>
          <p:nvPr/>
        </p:nvSpPr>
        <p:spPr>
          <a:xfrm rot="10800000" flipH="1" flipV="1">
            <a:off x="5519738" y="5538252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message</a:t>
            </a:r>
          </a:p>
        </p:txBody>
      </p:sp>
    </p:spTree>
    <p:extLst>
      <p:ext uri="{BB962C8B-B14F-4D97-AF65-F5344CB8AC3E}">
        <p14:creationId xmlns:p14="http://schemas.microsoft.com/office/powerpoint/2010/main" val="344989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372B9-5C40-4445-B175-202E890E81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578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1</a:t>
            </a:r>
            <a:r>
              <a:rPr lang="en-US" sz="4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st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 Video (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Galantis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22DE6B-5299-4A71-978A-90F46315D0BB}"/>
              </a:ext>
            </a:extLst>
          </p:cNvPr>
          <p:cNvSpPr txBox="1">
            <a:spLocks/>
          </p:cNvSpPr>
          <p:nvPr/>
        </p:nvSpPr>
        <p:spPr>
          <a:xfrm>
            <a:off x="457200" y="1035354"/>
            <a:ext cx="8181975" cy="1520314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https://www.youtube.com/watch?v=0yVyKIQspJE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just the lyrics  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hlinkClick r:id="rId4"/>
            </a:endParaRP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https://www.youtube.com/watch?v=xUVz4nRmxn4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music video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993366"/>
                </a:solidFill>
              </a:rPr>
              <a:t>Listen to the music with the lyrics, and come up with your own music video!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A53227-24D9-4657-AA0A-A89E94FBD9E7}"/>
              </a:ext>
            </a:extLst>
          </p:cNvPr>
          <p:cNvSpPr txBox="1"/>
          <p:nvPr/>
        </p:nvSpPr>
        <p:spPr>
          <a:xfrm rot="10800000" flipH="1" flipV="1">
            <a:off x="504824" y="2775378"/>
            <a:ext cx="2524125" cy="653624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Characters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2956DB-10D9-4318-B3FC-1D90B762BAA9}"/>
              </a:ext>
            </a:extLst>
          </p:cNvPr>
          <p:cNvSpPr txBox="1"/>
          <p:nvPr/>
        </p:nvSpPr>
        <p:spPr>
          <a:xfrm rot="10800000" flipH="1" flipV="1">
            <a:off x="3309938" y="2775378"/>
            <a:ext cx="1928814" cy="653624"/>
          </a:xfrm>
          <a:prstGeom prst="rect">
            <a:avLst/>
          </a:prstGeom>
          <a:solidFill>
            <a:srgbClr val="4A156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Setting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023B9C-0498-4990-AD84-66ACF6BB5A79}"/>
              </a:ext>
            </a:extLst>
          </p:cNvPr>
          <p:cNvSpPr txBox="1"/>
          <p:nvPr/>
        </p:nvSpPr>
        <p:spPr>
          <a:xfrm rot="10800000" flipH="1" flipV="1">
            <a:off x="504824" y="3696337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&amp; Secondary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C3958-8A86-495E-AF69-88496F01C46D}"/>
              </a:ext>
            </a:extLst>
          </p:cNvPr>
          <p:cNvSpPr txBox="1"/>
          <p:nvPr/>
        </p:nvSpPr>
        <p:spPr>
          <a:xfrm rot="10800000" flipH="1" flipV="1">
            <a:off x="504824" y="4617295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wear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034778-CDEE-416F-ABD6-CA49F6195ECF}"/>
              </a:ext>
            </a:extLst>
          </p:cNvPr>
          <p:cNvSpPr txBox="1"/>
          <p:nvPr/>
        </p:nvSpPr>
        <p:spPr>
          <a:xfrm rot="10800000" flipH="1" flipV="1">
            <a:off x="3309937" y="3696337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Location(s)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13869A-3122-4108-8AF1-79FE8DFE2896}"/>
              </a:ext>
            </a:extLst>
          </p:cNvPr>
          <p:cNvSpPr txBox="1"/>
          <p:nvPr/>
        </p:nvSpPr>
        <p:spPr>
          <a:xfrm rot="10800000" flipH="1" flipV="1">
            <a:off x="3309937" y="4617295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D801BD-2318-4014-8C5C-999B71E2C393}"/>
              </a:ext>
            </a:extLst>
          </p:cNvPr>
          <p:cNvSpPr txBox="1"/>
          <p:nvPr/>
        </p:nvSpPr>
        <p:spPr>
          <a:xfrm rot="10800000" flipH="1" flipV="1">
            <a:off x="5519739" y="2775378"/>
            <a:ext cx="3119438" cy="653624"/>
          </a:xfrm>
          <a:prstGeom prst="rect">
            <a:avLst/>
          </a:prstGeom>
          <a:solidFill>
            <a:srgbClr val="99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Plot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E0CDCD-679C-4041-BF8D-65C961413940}"/>
              </a:ext>
            </a:extLst>
          </p:cNvPr>
          <p:cNvSpPr txBox="1"/>
          <p:nvPr/>
        </p:nvSpPr>
        <p:spPr>
          <a:xfrm rot="10800000" flipH="1" flipV="1">
            <a:off x="5519738" y="3696337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does it start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291910-B648-49F9-A4AD-268CA8C74FFA}"/>
              </a:ext>
            </a:extLst>
          </p:cNvPr>
          <p:cNvSpPr txBox="1"/>
          <p:nvPr/>
        </p:nvSpPr>
        <p:spPr>
          <a:xfrm rot="10800000" flipH="1" flipV="1">
            <a:off x="5519738" y="4617295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Problem &amp; resolution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BEA816-3728-467E-B8F3-6AE476F28320}"/>
              </a:ext>
            </a:extLst>
          </p:cNvPr>
          <p:cNvSpPr txBox="1"/>
          <p:nvPr/>
        </p:nvSpPr>
        <p:spPr>
          <a:xfrm rot="10800000" flipH="1" flipV="1">
            <a:off x="504824" y="5538252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feel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CB3287-FF9D-43CD-A468-581574702BF0}"/>
              </a:ext>
            </a:extLst>
          </p:cNvPr>
          <p:cNvSpPr txBox="1"/>
          <p:nvPr/>
        </p:nvSpPr>
        <p:spPr>
          <a:xfrm rot="10800000" flipH="1" flipV="1">
            <a:off x="3309937" y="5538252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Occasion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75E6A2-9B39-4446-B5E0-E66A28FC6C65}"/>
              </a:ext>
            </a:extLst>
          </p:cNvPr>
          <p:cNvSpPr txBox="1"/>
          <p:nvPr/>
        </p:nvSpPr>
        <p:spPr>
          <a:xfrm rot="10800000" flipH="1" flipV="1">
            <a:off x="5519738" y="5538252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message</a:t>
            </a:r>
          </a:p>
        </p:txBody>
      </p:sp>
    </p:spTree>
    <p:extLst>
      <p:ext uri="{BB962C8B-B14F-4D97-AF65-F5344CB8AC3E}">
        <p14:creationId xmlns:p14="http://schemas.microsoft.com/office/powerpoint/2010/main" val="312636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372B9-5C40-4445-B175-202E890E81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578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2</a:t>
            </a:r>
            <a:r>
              <a:rPr lang="en-US" sz="4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nd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 Video (Pharrell)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22DE6B-5299-4A71-978A-90F46315D0BB}"/>
              </a:ext>
            </a:extLst>
          </p:cNvPr>
          <p:cNvSpPr txBox="1">
            <a:spLocks/>
          </p:cNvSpPr>
          <p:nvPr/>
        </p:nvSpPr>
        <p:spPr>
          <a:xfrm>
            <a:off x="457200" y="1035354"/>
            <a:ext cx="8181975" cy="1520314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https://www.youtube.com/watch?v=H0m3Lfkzcw4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just the lyrics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https://www.youtube.com/watch?v=y6Sxv-sUYtM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music video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993366"/>
                </a:solidFill>
              </a:rPr>
              <a:t>Listen to the music with the lyrics, and come up with your own music video!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A53227-24D9-4657-AA0A-A89E94FBD9E7}"/>
              </a:ext>
            </a:extLst>
          </p:cNvPr>
          <p:cNvSpPr txBox="1"/>
          <p:nvPr/>
        </p:nvSpPr>
        <p:spPr>
          <a:xfrm rot="10800000" flipH="1" flipV="1">
            <a:off x="504824" y="2775378"/>
            <a:ext cx="2524125" cy="653624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Characters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2956DB-10D9-4318-B3FC-1D90B762BAA9}"/>
              </a:ext>
            </a:extLst>
          </p:cNvPr>
          <p:cNvSpPr txBox="1"/>
          <p:nvPr/>
        </p:nvSpPr>
        <p:spPr>
          <a:xfrm rot="10800000" flipH="1" flipV="1">
            <a:off x="3309938" y="2775378"/>
            <a:ext cx="1928814" cy="653624"/>
          </a:xfrm>
          <a:prstGeom prst="rect">
            <a:avLst/>
          </a:prstGeom>
          <a:solidFill>
            <a:srgbClr val="4A156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Setting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023B9C-0498-4990-AD84-66ACF6BB5A79}"/>
              </a:ext>
            </a:extLst>
          </p:cNvPr>
          <p:cNvSpPr txBox="1"/>
          <p:nvPr/>
        </p:nvSpPr>
        <p:spPr>
          <a:xfrm rot="10800000" flipH="1" flipV="1">
            <a:off x="504824" y="3696337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&amp; Secondary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C3958-8A86-495E-AF69-88496F01C46D}"/>
              </a:ext>
            </a:extLst>
          </p:cNvPr>
          <p:cNvSpPr txBox="1"/>
          <p:nvPr/>
        </p:nvSpPr>
        <p:spPr>
          <a:xfrm rot="10800000" flipH="1" flipV="1">
            <a:off x="504824" y="4617295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wear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034778-CDEE-416F-ABD6-CA49F6195ECF}"/>
              </a:ext>
            </a:extLst>
          </p:cNvPr>
          <p:cNvSpPr txBox="1"/>
          <p:nvPr/>
        </p:nvSpPr>
        <p:spPr>
          <a:xfrm rot="10800000" flipH="1" flipV="1">
            <a:off x="3309937" y="3696337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Location(s)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13869A-3122-4108-8AF1-79FE8DFE2896}"/>
              </a:ext>
            </a:extLst>
          </p:cNvPr>
          <p:cNvSpPr txBox="1"/>
          <p:nvPr/>
        </p:nvSpPr>
        <p:spPr>
          <a:xfrm rot="10800000" flipH="1" flipV="1">
            <a:off x="3309937" y="4617295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D801BD-2318-4014-8C5C-999B71E2C393}"/>
              </a:ext>
            </a:extLst>
          </p:cNvPr>
          <p:cNvSpPr txBox="1"/>
          <p:nvPr/>
        </p:nvSpPr>
        <p:spPr>
          <a:xfrm rot="10800000" flipH="1" flipV="1">
            <a:off x="5519739" y="2775378"/>
            <a:ext cx="3119438" cy="653624"/>
          </a:xfrm>
          <a:prstGeom prst="rect">
            <a:avLst/>
          </a:prstGeom>
          <a:solidFill>
            <a:srgbClr val="99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Plot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E0CDCD-679C-4041-BF8D-65C961413940}"/>
              </a:ext>
            </a:extLst>
          </p:cNvPr>
          <p:cNvSpPr txBox="1"/>
          <p:nvPr/>
        </p:nvSpPr>
        <p:spPr>
          <a:xfrm rot="10800000" flipH="1" flipV="1">
            <a:off x="5519738" y="3696337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does it start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291910-B648-49F9-A4AD-268CA8C74FFA}"/>
              </a:ext>
            </a:extLst>
          </p:cNvPr>
          <p:cNvSpPr txBox="1"/>
          <p:nvPr/>
        </p:nvSpPr>
        <p:spPr>
          <a:xfrm rot="10800000" flipH="1" flipV="1">
            <a:off x="5519738" y="4617295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Problem &amp; resolution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BEA816-3728-467E-B8F3-6AE476F28320}"/>
              </a:ext>
            </a:extLst>
          </p:cNvPr>
          <p:cNvSpPr txBox="1"/>
          <p:nvPr/>
        </p:nvSpPr>
        <p:spPr>
          <a:xfrm rot="10800000" flipH="1" flipV="1">
            <a:off x="504824" y="5538252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feel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CB3287-FF9D-43CD-A468-581574702BF0}"/>
              </a:ext>
            </a:extLst>
          </p:cNvPr>
          <p:cNvSpPr txBox="1"/>
          <p:nvPr/>
        </p:nvSpPr>
        <p:spPr>
          <a:xfrm rot="10800000" flipH="1" flipV="1">
            <a:off x="3309937" y="5538252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Occasion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75E6A2-9B39-4446-B5E0-E66A28FC6C65}"/>
              </a:ext>
            </a:extLst>
          </p:cNvPr>
          <p:cNvSpPr txBox="1"/>
          <p:nvPr/>
        </p:nvSpPr>
        <p:spPr>
          <a:xfrm rot="10800000" flipH="1" flipV="1">
            <a:off x="5519738" y="5538252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message</a:t>
            </a:r>
          </a:p>
        </p:txBody>
      </p:sp>
    </p:spTree>
    <p:extLst>
      <p:ext uri="{BB962C8B-B14F-4D97-AF65-F5344CB8AC3E}">
        <p14:creationId xmlns:p14="http://schemas.microsoft.com/office/powerpoint/2010/main" val="307299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372B9-5C40-4445-B175-202E890E81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578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3</a:t>
            </a:r>
            <a:r>
              <a:rPr lang="en-US" sz="4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rd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1000"/>
                    </a:srgbClr>
                  </a:outerShdw>
                </a:effectLst>
                <a:latin typeface="Century Gothic" panose="020B0502020202020204" pitchFamily="34" charset="0"/>
              </a:rPr>
              <a:t> Video (Katy Perry)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22DE6B-5299-4A71-978A-90F46315D0BB}"/>
              </a:ext>
            </a:extLst>
          </p:cNvPr>
          <p:cNvSpPr txBox="1">
            <a:spLocks/>
          </p:cNvSpPr>
          <p:nvPr/>
        </p:nvSpPr>
        <p:spPr>
          <a:xfrm>
            <a:off x="457200" y="1035354"/>
            <a:ext cx="8181975" cy="1520314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https://www.youtube.com/watch?v=EyLCXC3rV2M</a:t>
            </a:r>
            <a:r>
              <a:rPr lang="en-US" sz="2000" u="sng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just the lyrics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hlinkClick r:id="rId3"/>
            </a:endParaRP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https://www.youtube.com/watch?v=CevxZvSJLk8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music video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993366"/>
                </a:solidFill>
              </a:rPr>
              <a:t>Listen to the music with the lyrics, and come up with your own music video!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A53227-24D9-4657-AA0A-A89E94FBD9E7}"/>
              </a:ext>
            </a:extLst>
          </p:cNvPr>
          <p:cNvSpPr txBox="1"/>
          <p:nvPr/>
        </p:nvSpPr>
        <p:spPr>
          <a:xfrm rot="10800000" flipH="1" flipV="1">
            <a:off x="504824" y="2775378"/>
            <a:ext cx="2524125" cy="653624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Characters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2956DB-10D9-4318-B3FC-1D90B762BAA9}"/>
              </a:ext>
            </a:extLst>
          </p:cNvPr>
          <p:cNvSpPr txBox="1"/>
          <p:nvPr/>
        </p:nvSpPr>
        <p:spPr>
          <a:xfrm rot="10800000" flipH="1" flipV="1">
            <a:off x="3309938" y="2775378"/>
            <a:ext cx="1928814" cy="653624"/>
          </a:xfrm>
          <a:prstGeom prst="rect">
            <a:avLst/>
          </a:prstGeom>
          <a:solidFill>
            <a:srgbClr val="4A156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Setting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023B9C-0498-4990-AD84-66ACF6BB5A79}"/>
              </a:ext>
            </a:extLst>
          </p:cNvPr>
          <p:cNvSpPr txBox="1"/>
          <p:nvPr/>
        </p:nvSpPr>
        <p:spPr>
          <a:xfrm rot="10800000" flipH="1" flipV="1">
            <a:off x="504824" y="3696337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&amp; Secondary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C3958-8A86-495E-AF69-88496F01C46D}"/>
              </a:ext>
            </a:extLst>
          </p:cNvPr>
          <p:cNvSpPr txBox="1"/>
          <p:nvPr/>
        </p:nvSpPr>
        <p:spPr>
          <a:xfrm rot="10800000" flipH="1" flipV="1">
            <a:off x="504824" y="4617295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wear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034778-CDEE-416F-ABD6-CA49F6195ECF}"/>
              </a:ext>
            </a:extLst>
          </p:cNvPr>
          <p:cNvSpPr txBox="1"/>
          <p:nvPr/>
        </p:nvSpPr>
        <p:spPr>
          <a:xfrm rot="10800000" flipH="1" flipV="1">
            <a:off x="3309937" y="3696337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Location(s)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13869A-3122-4108-8AF1-79FE8DFE2896}"/>
              </a:ext>
            </a:extLst>
          </p:cNvPr>
          <p:cNvSpPr txBox="1"/>
          <p:nvPr/>
        </p:nvSpPr>
        <p:spPr>
          <a:xfrm rot="10800000" flipH="1" flipV="1">
            <a:off x="3309937" y="4617295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D801BD-2318-4014-8C5C-999B71E2C393}"/>
              </a:ext>
            </a:extLst>
          </p:cNvPr>
          <p:cNvSpPr txBox="1"/>
          <p:nvPr/>
        </p:nvSpPr>
        <p:spPr>
          <a:xfrm rot="10800000" flipH="1" flipV="1">
            <a:off x="5519739" y="2775378"/>
            <a:ext cx="3119438" cy="653624"/>
          </a:xfrm>
          <a:prstGeom prst="rect">
            <a:avLst/>
          </a:prstGeom>
          <a:solidFill>
            <a:srgbClr val="99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Plot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E0CDCD-679C-4041-BF8D-65C961413940}"/>
              </a:ext>
            </a:extLst>
          </p:cNvPr>
          <p:cNvSpPr txBox="1"/>
          <p:nvPr/>
        </p:nvSpPr>
        <p:spPr>
          <a:xfrm rot="10800000" flipH="1" flipV="1">
            <a:off x="5519738" y="3696337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does it start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291910-B648-49F9-A4AD-268CA8C74FFA}"/>
              </a:ext>
            </a:extLst>
          </p:cNvPr>
          <p:cNvSpPr txBox="1"/>
          <p:nvPr/>
        </p:nvSpPr>
        <p:spPr>
          <a:xfrm rot="10800000" flipH="1" flipV="1">
            <a:off x="5519738" y="4617295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Problem &amp; resolution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BEA816-3728-467E-B8F3-6AE476F28320}"/>
              </a:ext>
            </a:extLst>
          </p:cNvPr>
          <p:cNvSpPr txBox="1"/>
          <p:nvPr/>
        </p:nvSpPr>
        <p:spPr>
          <a:xfrm rot="10800000" flipH="1" flipV="1">
            <a:off x="504824" y="5538252"/>
            <a:ext cx="2524125" cy="65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they feel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CB3287-FF9D-43CD-A468-581574702BF0}"/>
              </a:ext>
            </a:extLst>
          </p:cNvPr>
          <p:cNvSpPr txBox="1"/>
          <p:nvPr/>
        </p:nvSpPr>
        <p:spPr>
          <a:xfrm rot="10800000" flipH="1" flipV="1">
            <a:off x="3309937" y="5538252"/>
            <a:ext cx="1928814" cy="653624"/>
          </a:xfrm>
          <a:prstGeom prst="rect">
            <a:avLst/>
          </a:prstGeom>
          <a:solidFill>
            <a:srgbClr val="E1E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Occasion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75E6A2-9B39-4446-B5E0-E66A28FC6C65}"/>
              </a:ext>
            </a:extLst>
          </p:cNvPr>
          <p:cNvSpPr txBox="1"/>
          <p:nvPr/>
        </p:nvSpPr>
        <p:spPr>
          <a:xfrm rot="10800000" flipH="1" flipV="1">
            <a:off x="5519738" y="5538252"/>
            <a:ext cx="3119438" cy="65362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 message</a:t>
            </a:r>
          </a:p>
        </p:txBody>
      </p:sp>
    </p:spTree>
    <p:extLst>
      <p:ext uri="{BB962C8B-B14F-4D97-AF65-F5344CB8AC3E}">
        <p14:creationId xmlns:p14="http://schemas.microsoft.com/office/powerpoint/2010/main" val="319903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6844</TotalTime>
  <Words>297</Words>
  <Application>Microsoft Office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Sokolova</dc:creator>
  <cp:lastModifiedBy>Valerie Sokolova</cp:lastModifiedBy>
  <cp:revision>69</cp:revision>
  <dcterms:created xsi:type="dcterms:W3CDTF">2018-10-08T13:20:58Z</dcterms:created>
  <dcterms:modified xsi:type="dcterms:W3CDTF">2019-01-29T13:29:17Z</dcterms:modified>
</cp:coreProperties>
</file>