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201"/>
    <a:srgbClr val="824903"/>
    <a:srgbClr val="BF8819"/>
    <a:srgbClr val="391A01"/>
    <a:srgbClr val="FFD966"/>
    <a:srgbClr val="F8F200"/>
    <a:srgbClr val="E0BB4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11125-E4B2-4C3B-B09E-33C665E3D1A4}" v="1817" dt="2018-10-09T01:39:33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Sokolova" userId="11a22aa1dd404ec2" providerId="LiveId" clId="{7F411125-E4B2-4C3B-B09E-33C665E3D1A4}"/>
    <pc:docChg chg="undo redo custSel addSld delSld modSld">
      <pc:chgData name="Valerie Sokolova" userId="11a22aa1dd404ec2" providerId="LiveId" clId="{7F411125-E4B2-4C3B-B09E-33C665E3D1A4}" dt="2018-10-09T01:39:33.040" v="3936"/>
      <pc:docMkLst>
        <pc:docMk/>
      </pc:docMkLst>
      <pc:sldChg chg="addSp delSp modSp modTransition">
        <pc:chgData name="Valerie Sokolova" userId="11a22aa1dd404ec2" providerId="LiveId" clId="{7F411125-E4B2-4C3B-B09E-33C665E3D1A4}" dt="2018-10-09T01:28:00.487" v="3856"/>
        <pc:sldMkLst>
          <pc:docMk/>
          <pc:sldMk cId="814988721" sldId="256"/>
        </pc:sldMkLst>
        <pc:spChg chg="del">
          <ac:chgData name="Valerie Sokolova" userId="11a22aa1dd404ec2" providerId="LiveId" clId="{7F411125-E4B2-4C3B-B09E-33C665E3D1A4}" dt="2018-10-08T23:53:15.798" v="906" actId="478"/>
          <ac:spMkLst>
            <pc:docMk/>
            <pc:sldMk cId="814988721" sldId="256"/>
            <ac:spMk id="2" creationId="{3C791B9C-CE4F-4515-8D4E-970296A056CF}"/>
          </ac:spMkLst>
        </pc:spChg>
        <pc:spChg chg="del">
          <ac:chgData name="Valerie Sokolova" userId="11a22aa1dd404ec2" providerId="LiveId" clId="{7F411125-E4B2-4C3B-B09E-33C665E3D1A4}" dt="2018-10-08T23:53:15.798" v="906" actId="478"/>
          <ac:spMkLst>
            <pc:docMk/>
            <pc:sldMk cId="814988721" sldId="256"/>
            <ac:spMk id="3" creationId="{3E8A72C7-9679-4681-BD5C-FACE2ED0122B}"/>
          </ac:spMkLst>
        </pc:spChg>
        <pc:spChg chg="add mod">
          <ac:chgData name="Valerie Sokolova" userId="11a22aa1dd404ec2" providerId="LiveId" clId="{7F411125-E4B2-4C3B-B09E-33C665E3D1A4}" dt="2018-10-08T23:54:05.221" v="990" actId="1035"/>
          <ac:spMkLst>
            <pc:docMk/>
            <pc:sldMk cId="814988721" sldId="256"/>
            <ac:spMk id="5" creationId="{576995AB-3AD7-403A-A387-82981C8A66C7}"/>
          </ac:spMkLst>
        </pc:spChg>
        <pc:picChg chg="add mod">
          <ac:chgData name="Valerie Sokolova" userId="11a22aa1dd404ec2" providerId="LiveId" clId="{7F411125-E4B2-4C3B-B09E-33C665E3D1A4}" dt="2018-10-08T23:54:25.594" v="994"/>
          <ac:picMkLst>
            <pc:docMk/>
            <pc:sldMk cId="814988721" sldId="256"/>
            <ac:picMk id="4" creationId="{47701EDA-E08C-4D7E-9093-74DB88E9EEB0}"/>
          </ac:picMkLst>
        </pc:picChg>
      </pc:sldChg>
      <pc:sldChg chg="addSp delSp modSp del modAnim">
        <pc:chgData name="Valerie Sokolova" userId="11a22aa1dd404ec2" providerId="LiveId" clId="{7F411125-E4B2-4C3B-B09E-33C665E3D1A4}" dt="2018-10-09T00:06:40.343" v="1144" actId="2696"/>
        <pc:sldMkLst>
          <pc:docMk/>
          <pc:sldMk cId="3454446212" sldId="266"/>
        </pc:sldMkLst>
        <pc:spChg chg="add del mod">
          <ac:chgData name="Valerie Sokolova" userId="11a22aa1dd404ec2" providerId="LiveId" clId="{7F411125-E4B2-4C3B-B09E-33C665E3D1A4}" dt="2018-10-08T23:25:12.480" v="92" actId="478"/>
          <ac:spMkLst>
            <pc:docMk/>
            <pc:sldMk cId="3454446212" sldId="266"/>
            <ac:spMk id="4" creationId="{230718E8-15F6-46A8-A011-13181E7FEAC6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6" creationId="{39D1AF78-F87C-4129-8B32-6E5C3CE23D0D}"/>
          </ac:spMkLst>
        </pc:spChg>
        <pc:spChg chg="mod">
          <ac:chgData name="Valerie Sokolova" userId="11a22aa1dd404ec2" providerId="LiveId" clId="{7F411125-E4B2-4C3B-B09E-33C665E3D1A4}" dt="2018-10-09T00:01:10.707" v="1017" actId="1076"/>
          <ac:spMkLst>
            <pc:docMk/>
            <pc:sldMk cId="3454446212" sldId="266"/>
            <ac:spMk id="9" creationId="{B917FF62-A36F-4C08-BF10-6F4CCD4E88F8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18" creationId="{F51BC0E5-3565-4C92-AE46-7D6F19C775FE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19" creationId="{CE9FE93A-FE0F-4C45-B277-3AB1954BFBE5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0" creationId="{C1128698-C1D1-4ACA-9724-1129FCE4142C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1" creationId="{883933B0-A242-4367-B59B-F4CD75733685}"/>
          </ac:spMkLst>
        </pc:spChg>
        <pc:spChg chg="del mod">
          <ac:chgData name="Valerie Sokolova" userId="11a22aa1dd404ec2" providerId="LiveId" clId="{7F411125-E4B2-4C3B-B09E-33C665E3D1A4}" dt="2018-10-08T23:25:06.810" v="91" actId="478"/>
          <ac:spMkLst>
            <pc:docMk/>
            <pc:sldMk cId="3454446212" sldId="266"/>
            <ac:spMk id="22" creationId="{A96D1D74-CECE-4D14-A914-24FD23CC4884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3" creationId="{DA4D5A99-19FF-4E50-86C2-6219E37D2336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4" creationId="{9399FD24-BC81-41C7-915A-A18F9DE2CA1B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5" creationId="{75C346C2-0441-41EB-A74F-DF48B3D6F2D6}"/>
          </ac:spMkLst>
        </pc:spChg>
        <pc:spChg chg="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7" creationId="{5B4B6B4B-5747-47F5-A194-0225CCB9CD59}"/>
          </ac:spMkLst>
        </pc:spChg>
        <pc:spChg chg="del">
          <ac:chgData name="Valerie Sokolova" userId="11a22aa1dd404ec2" providerId="LiveId" clId="{7F411125-E4B2-4C3B-B09E-33C665E3D1A4}" dt="2018-10-08T23:40:22.128" v="433" actId="478"/>
          <ac:spMkLst>
            <pc:docMk/>
            <pc:sldMk cId="3454446212" sldId="266"/>
            <ac:spMk id="30" creationId="{0EC2FAEE-671A-4BE8-B26F-2335FAEE7489}"/>
          </ac:spMkLst>
        </pc:spChg>
        <pc:spChg chg="del">
          <ac:chgData name="Valerie Sokolova" userId="11a22aa1dd404ec2" providerId="LiveId" clId="{7F411125-E4B2-4C3B-B09E-33C665E3D1A4}" dt="2018-10-08T23:40:22.128" v="433" actId="478"/>
          <ac:spMkLst>
            <pc:docMk/>
            <pc:sldMk cId="3454446212" sldId="266"/>
            <ac:spMk id="33" creationId="{DE09AE57-7B43-4B54-89A1-60F06DA3210E}"/>
          </ac:spMkLst>
        </pc:spChg>
        <pc:spChg chg="add mod">
          <ac:chgData name="Valerie Sokolova" userId="11a22aa1dd404ec2" providerId="LiveId" clId="{7F411125-E4B2-4C3B-B09E-33C665E3D1A4}" dt="2018-10-09T00:02:48.319" v="1059" actId="1035"/>
          <ac:spMkLst>
            <pc:docMk/>
            <pc:sldMk cId="3454446212" sldId="266"/>
            <ac:spMk id="35" creationId="{5A86A234-1870-4535-8A82-B899C8022E38}"/>
          </ac:spMkLst>
        </pc:spChg>
        <pc:spChg chg="add del mod">
          <ac:chgData name="Valerie Sokolova" userId="11a22aa1dd404ec2" providerId="LiveId" clId="{7F411125-E4B2-4C3B-B09E-33C665E3D1A4}" dt="2018-10-09T00:02:48.319" v="1059" actId="1035"/>
          <ac:spMkLst>
            <pc:docMk/>
            <pc:sldMk cId="3454446212" sldId="266"/>
            <ac:spMk id="36" creationId="{301BE0CC-492B-442E-A67F-9BB8F593CF8B}"/>
          </ac:spMkLst>
        </pc:spChg>
        <pc:spChg chg="add del mod">
          <ac:chgData name="Valerie Sokolova" userId="11a22aa1dd404ec2" providerId="LiveId" clId="{7F411125-E4B2-4C3B-B09E-33C665E3D1A4}" dt="2018-10-08T23:48:32.690" v="591" actId="478"/>
          <ac:spMkLst>
            <pc:docMk/>
            <pc:sldMk cId="3454446212" sldId="266"/>
            <ac:spMk id="37" creationId="{EC425018-2752-4F28-843D-C153659B69E5}"/>
          </ac:spMkLst>
        </pc:spChg>
        <pc:spChg chg="add mod">
          <ac:chgData name="Valerie Sokolova" userId="11a22aa1dd404ec2" providerId="LiveId" clId="{7F411125-E4B2-4C3B-B09E-33C665E3D1A4}" dt="2018-10-09T00:05:06.845" v="1130" actId="1035"/>
          <ac:spMkLst>
            <pc:docMk/>
            <pc:sldMk cId="3454446212" sldId="266"/>
            <ac:spMk id="38" creationId="{78CD96F1-107D-45F9-873C-107236154A71}"/>
          </ac:spMkLst>
        </pc:spChg>
        <pc:picChg chg="add mod ord">
          <ac:chgData name="Valerie Sokolova" userId="11a22aa1dd404ec2" providerId="LiveId" clId="{7F411125-E4B2-4C3B-B09E-33C665E3D1A4}" dt="2018-10-09T00:01:21.295" v="1018"/>
          <ac:picMkLst>
            <pc:docMk/>
            <pc:sldMk cId="3454446212" sldId="266"/>
            <ac:picMk id="2" creationId="{155B217B-B2C2-4D2D-929A-77229389D29A}"/>
          </ac:picMkLst>
        </pc:picChg>
        <pc:picChg chg="add del mod">
          <ac:chgData name="Valerie Sokolova" userId="11a22aa1dd404ec2" providerId="LiveId" clId="{7F411125-E4B2-4C3B-B09E-33C665E3D1A4}" dt="2018-10-08T23:30:43.599" v="96" actId="478"/>
          <ac:picMkLst>
            <pc:docMk/>
            <pc:sldMk cId="3454446212" sldId="266"/>
            <ac:picMk id="5" creationId="{6CE26B12-33BB-4457-B8AD-FCED5E34A6EA}"/>
          </ac:picMkLst>
        </pc:picChg>
        <pc:picChg chg="add mod modCrop">
          <ac:chgData name="Valerie Sokolova" userId="11a22aa1dd404ec2" providerId="LiveId" clId="{7F411125-E4B2-4C3B-B09E-33C665E3D1A4}" dt="2018-10-09T00:02:48.319" v="1059" actId="1035"/>
          <ac:picMkLst>
            <pc:docMk/>
            <pc:sldMk cId="3454446212" sldId="266"/>
            <ac:picMk id="34" creationId="{46D522BC-E02A-418A-9E9A-52663DE33E9F}"/>
          </ac:picMkLst>
        </pc:picChg>
        <pc:picChg chg="add mod ord modCrop">
          <ac:chgData name="Valerie Sokolova" userId="11a22aa1dd404ec2" providerId="LiveId" clId="{7F411125-E4B2-4C3B-B09E-33C665E3D1A4}" dt="2018-10-09T00:06:06.246" v="1140" actId="14861"/>
          <ac:picMkLst>
            <pc:docMk/>
            <pc:sldMk cId="3454446212" sldId="266"/>
            <ac:picMk id="39" creationId="{EF55F3C8-D08D-41AB-8854-ED7623B69C02}"/>
          </ac:picMkLst>
        </pc:picChg>
      </pc:sldChg>
      <pc:sldChg chg="modSp add modTransition modAnim">
        <pc:chgData name="Valerie Sokolova" userId="11a22aa1dd404ec2" providerId="LiveId" clId="{7F411125-E4B2-4C3B-B09E-33C665E3D1A4}" dt="2018-10-09T01:29:59.811" v="3865"/>
        <pc:sldMkLst>
          <pc:docMk/>
          <pc:sldMk cId="225820940" sldId="267"/>
        </pc:sldMkLst>
        <pc:spChg chg="mod">
          <ac:chgData name="Valerie Sokolova" userId="11a22aa1dd404ec2" providerId="LiveId" clId="{7F411125-E4B2-4C3B-B09E-33C665E3D1A4}" dt="2018-10-09T00:16:04.568" v="1318" actId="1076"/>
          <ac:spMkLst>
            <pc:docMk/>
            <pc:sldMk cId="225820940" sldId="267"/>
            <ac:spMk id="9" creationId="{B917FF62-A36F-4C08-BF10-6F4CCD4E88F8}"/>
          </ac:spMkLst>
        </pc:spChg>
        <pc:spChg chg="mod">
          <ac:chgData name="Valerie Sokolova" userId="11a22aa1dd404ec2" providerId="LiveId" clId="{7F411125-E4B2-4C3B-B09E-33C665E3D1A4}" dt="2018-10-09T01:29:23.443" v="3862" actId="207"/>
          <ac:spMkLst>
            <pc:docMk/>
            <pc:sldMk cId="225820940" sldId="267"/>
            <ac:spMk id="18" creationId="{F51BC0E5-3565-4C92-AE46-7D6F19C775FE}"/>
          </ac:spMkLst>
        </pc:spChg>
        <pc:spChg chg="mod">
          <ac:chgData name="Valerie Sokolova" userId="11a22aa1dd404ec2" providerId="LiveId" clId="{7F411125-E4B2-4C3B-B09E-33C665E3D1A4}" dt="2018-10-09T01:28:36.948" v="3859" actId="207"/>
          <ac:spMkLst>
            <pc:docMk/>
            <pc:sldMk cId="225820940" sldId="267"/>
            <ac:spMk id="19" creationId="{CE9FE93A-FE0F-4C45-B277-3AB1954BFBE5}"/>
          </ac:spMkLst>
        </pc:spChg>
        <pc:spChg chg="mod">
          <ac:chgData name="Valerie Sokolova" userId="11a22aa1dd404ec2" providerId="LiveId" clId="{7F411125-E4B2-4C3B-B09E-33C665E3D1A4}" dt="2018-10-09T01:28:48.489" v="3861" actId="207"/>
          <ac:spMkLst>
            <pc:docMk/>
            <pc:sldMk cId="225820940" sldId="267"/>
            <ac:spMk id="20" creationId="{C1128698-C1D1-4ACA-9724-1129FCE4142C}"/>
          </ac:spMkLst>
        </pc:spChg>
        <pc:spChg chg="mod">
          <ac:chgData name="Valerie Sokolova" userId="11a22aa1dd404ec2" providerId="LiveId" clId="{7F411125-E4B2-4C3B-B09E-33C665E3D1A4}" dt="2018-10-09T01:28:44.179" v="3860" actId="207"/>
          <ac:spMkLst>
            <pc:docMk/>
            <pc:sldMk cId="225820940" sldId="267"/>
            <ac:spMk id="21" creationId="{883933B0-A242-4367-B59B-F4CD75733685}"/>
          </ac:spMkLst>
        </pc:spChg>
        <pc:spChg chg="mod">
          <ac:chgData name="Valerie Sokolova" userId="11a22aa1dd404ec2" providerId="LiveId" clId="{7F411125-E4B2-4C3B-B09E-33C665E3D1A4}" dt="2018-10-09T01:29:32.737" v="3863" actId="207"/>
          <ac:spMkLst>
            <pc:docMk/>
            <pc:sldMk cId="225820940" sldId="267"/>
            <ac:spMk id="27" creationId="{5B4B6B4B-5747-47F5-A194-0225CCB9CD59}"/>
          </ac:spMkLst>
        </pc:spChg>
        <pc:picChg chg="mod modCrop">
          <ac:chgData name="Valerie Sokolova" userId="11a22aa1dd404ec2" providerId="LiveId" clId="{7F411125-E4B2-4C3B-B09E-33C665E3D1A4}" dt="2018-10-09T00:06:55.143" v="1145" actId="18131"/>
          <ac:picMkLst>
            <pc:docMk/>
            <pc:sldMk cId="225820940" sldId="267"/>
            <ac:picMk id="39" creationId="{EF55F3C8-D08D-41AB-8854-ED7623B69C02}"/>
          </ac:picMkLst>
        </pc:picChg>
      </pc:sldChg>
      <pc:sldChg chg="addSp delSp modSp add modTransition addAnim delAnim modAnim">
        <pc:chgData name="Valerie Sokolova" userId="11a22aa1dd404ec2" providerId="LiveId" clId="{7F411125-E4B2-4C3B-B09E-33C665E3D1A4}" dt="2018-10-09T01:31:45.035" v="3874"/>
        <pc:sldMkLst>
          <pc:docMk/>
          <pc:sldMk cId="2172414732" sldId="268"/>
        </pc:sldMkLst>
        <pc:spChg chg="add del mod">
          <ac:chgData name="Valerie Sokolova" userId="11a22aa1dd404ec2" providerId="LiveId" clId="{7F411125-E4B2-4C3B-B09E-33C665E3D1A4}" dt="2018-10-09T00:11:59.501" v="1235" actId="478"/>
          <ac:spMkLst>
            <pc:docMk/>
            <pc:sldMk cId="2172414732" sldId="268"/>
            <ac:spMk id="3" creationId="{E009943E-D79F-433B-B1FC-8C34298BD5DD}"/>
          </ac:spMkLst>
        </pc:spChg>
        <pc:spChg chg="add mod ord">
          <ac:chgData name="Valerie Sokolova" userId="11a22aa1dd404ec2" providerId="LiveId" clId="{7F411125-E4B2-4C3B-B09E-33C665E3D1A4}" dt="2018-10-09T00:20:03.884" v="1407" actId="167"/>
          <ac:spMkLst>
            <pc:docMk/>
            <pc:sldMk cId="2172414732" sldId="268"/>
            <ac:spMk id="4" creationId="{C287C0BB-614A-4CD6-AC43-45A8ACA74B88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6" creationId="{39D1AF78-F87C-4129-8B32-6E5C3CE23D0D}"/>
          </ac:spMkLst>
        </pc:spChg>
        <pc:spChg chg="mod">
          <ac:chgData name="Valerie Sokolova" userId="11a22aa1dd404ec2" providerId="LiveId" clId="{7F411125-E4B2-4C3B-B09E-33C665E3D1A4}" dt="2018-10-09T00:16:11.866" v="1319" actId="1076"/>
          <ac:spMkLst>
            <pc:docMk/>
            <pc:sldMk cId="2172414732" sldId="268"/>
            <ac:spMk id="9" creationId="{B917FF62-A36F-4C08-BF10-6F4CCD4E88F8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18" creationId="{F51BC0E5-3565-4C92-AE46-7D6F19C775FE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19" creationId="{CE9FE93A-FE0F-4C45-B277-3AB1954BFBE5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0" creationId="{C1128698-C1D1-4ACA-9724-1129FCE4142C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1" creationId="{883933B0-A242-4367-B59B-F4CD75733685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3" creationId="{DA4D5A99-19FF-4E50-86C2-6219E37D2336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4" creationId="{9399FD24-BC81-41C7-915A-A18F9DE2CA1B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5" creationId="{75C346C2-0441-41EB-A74F-DF48B3D6F2D6}"/>
          </ac:spMkLst>
        </pc:spChg>
        <pc:spChg chg="add mod">
          <ac:chgData name="Valerie Sokolova" userId="11a22aa1dd404ec2" providerId="LiveId" clId="{7F411125-E4B2-4C3B-B09E-33C665E3D1A4}" dt="2018-10-09T00:16:53.379" v="1347" actId="1037"/>
          <ac:spMkLst>
            <pc:docMk/>
            <pc:sldMk cId="2172414732" sldId="268"/>
            <ac:spMk id="26" creationId="{3172189E-FA13-4F1D-8D37-12FF3738C755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7" creationId="{5B4B6B4B-5747-47F5-A194-0225CCB9CD59}"/>
          </ac:spMkLst>
        </pc:spChg>
        <pc:spChg chg="add mod">
          <ac:chgData name="Valerie Sokolova" userId="11a22aa1dd404ec2" providerId="LiveId" clId="{7F411125-E4B2-4C3B-B09E-33C665E3D1A4}" dt="2018-10-09T00:16:47.187" v="1335" actId="1038"/>
          <ac:spMkLst>
            <pc:docMk/>
            <pc:sldMk cId="2172414732" sldId="268"/>
            <ac:spMk id="29" creationId="{AE548F6F-73CC-4B03-BDAA-828FFE6CE52E}"/>
          </ac:spMkLst>
        </pc:spChg>
        <pc:spChg chg="add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0" creationId="{5AE31E1B-BE74-4116-BBE6-5AA114F8F281}"/>
          </ac:spMkLst>
        </pc:spChg>
        <pc:spChg chg="add mod or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1" creationId="{76D11948-AA3B-4457-958F-C8E8F7FB1985}"/>
          </ac:spMkLst>
        </pc:spChg>
        <pc:spChg chg="add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2" creationId="{40D8D7A4-5483-49E9-AA34-71D03A68EE45}"/>
          </ac:spMkLst>
        </pc:spChg>
        <pc:spChg chg="add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3" creationId="{967F434D-CD7B-436C-97DD-95E4E489767A}"/>
          </ac:spMkLst>
        </pc:spChg>
        <pc:spChg chg="add del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5" creationId="{5A86A234-1870-4535-8A82-B899C8022E38}"/>
          </ac:spMkLst>
        </pc:spChg>
        <pc:spChg chg="del">
          <ac:chgData name="Valerie Sokolova" userId="11a22aa1dd404ec2" providerId="LiveId" clId="{7F411125-E4B2-4C3B-B09E-33C665E3D1A4}" dt="2018-10-09T00:07:33.098" v="1149" actId="478"/>
          <ac:spMkLst>
            <pc:docMk/>
            <pc:sldMk cId="2172414732" sldId="268"/>
            <ac:spMk id="36" creationId="{301BE0CC-492B-442E-A67F-9BB8F593CF8B}"/>
          </ac:spMkLst>
        </pc:spChg>
        <pc:spChg chg="add mod">
          <ac:chgData name="Valerie Sokolova" userId="11a22aa1dd404ec2" providerId="LiveId" clId="{7F411125-E4B2-4C3B-B09E-33C665E3D1A4}" dt="2018-10-09T00:27:33.879" v="1642" actId="1036"/>
          <ac:spMkLst>
            <pc:docMk/>
            <pc:sldMk cId="2172414732" sldId="268"/>
            <ac:spMk id="37" creationId="{41052895-677B-4BFD-BF10-B43A5A685102}"/>
          </ac:spMkLst>
        </pc:spChg>
        <pc:spChg chg="del">
          <ac:chgData name="Valerie Sokolova" userId="11a22aa1dd404ec2" providerId="LiveId" clId="{7F411125-E4B2-4C3B-B09E-33C665E3D1A4}" dt="2018-10-09T00:07:31.071" v="1148" actId="478"/>
          <ac:spMkLst>
            <pc:docMk/>
            <pc:sldMk cId="2172414732" sldId="268"/>
            <ac:spMk id="38" creationId="{78CD96F1-107D-45F9-873C-107236154A71}"/>
          </ac:spMkLst>
        </pc:spChg>
        <pc:spChg chg="add mod">
          <ac:chgData name="Valerie Sokolova" userId="11a22aa1dd404ec2" providerId="LiveId" clId="{7F411125-E4B2-4C3B-B09E-33C665E3D1A4}" dt="2018-10-09T00:32:09.122" v="1927" actId="208"/>
          <ac:spMkLst>
            <pc:docMk/>
            <pc:sldMk cId="2172414732" sldId="268"/>
            <ac:spMk id="40" creationId="{01540AAA-6DF1-4609-BB4B-28B7C2CA47D0}"/>
          </ac:spMkLst>
        </pc:spChg>
        <pc:picChg chg="add mod">
          <ac:chgData name="Valerie Sokolova" userId="11a22aa1dd404ec2" providerId="LiveId" clId="{7F411125-E4B2-4C3B-B09E-33C665E3D1A4}" dt="2018-10-09T00:27:26.114" v="1639" actId="1035"/>
          <ac:picMkLst>
            <pc:docMk/>
            <pc:sldMk cId="2172414732" sldId="268"/>
            <ac:picMk id="5" creationId="{7233EA6C-F518-4C73-A748-A7BE1F8761FB}"/>
          </ac:picMkLst>
        </pc:picChg>
        <pc:picChg chg="add mod">
          <ac:chgData name="Valerie Sokolova" userId="11a22aa1dd404ec2" providerId="LiveId" clId="{7F411125-E4B2-4C3B-B09E-33C665E3D1A4}" dt="2018-10-09T00:27:26.114" v="1639" actId="1035"/>
          <ac:picMkLst>
            <pc:docMk/>
            <pc:sldMk cId="2172414732" sldId="268"/>
            <ac:picMk id="7" creationId="{10A8FF15-7C7C-41AB-BD86-F05C5AEC3927}"/>
          </ac:picMkLst>
        </pc:picChg>
        <pc:picChg chg="add mod modCrop">
          <ac:chgData name="Valerie Sokolova" userId="11a22aa1dd404ec2" providerId="LiveId" clId="{7F411125-E4B2-4C3B-B09E-33C665E3D1A4}" dt="2018-10-09T00:16:53.379" v="1347" actId="1037"/>
          <ac:picMkLst>
            <pc:docMk/>
            <pc:sldMk cId="2172414732" sldId="268"/>
            <ac:picMk id="22" creationId="{FB2816A6-A44C-4612-A220-9FFAAD4C979E}"/>
          </ac:picMkLst>
        </pc:picChg>
        <pc:picChg chg="add mod">
          <ac:chgData name="Valerie Sokolova" userId="11a22aa1dd404ec2" providerId="LiveId" clId="{7F411125-E4B2-4C3B-B09E-33C665E3D1A4}" dt="2018-10-09T00:16:47.187" v="1335" actId="1038"/>
          <ac:picMkLst>
            <pc:docMk/>
            <pc:sldMk cId="2172414732" sldId="268"/>
            <ac:picMk id="28" creationId="{2C161BD2-282A-4F89-B219-AA10C9D24A8F}"/>
          </ac:picMkLst>
        </pc:picChg>
        <pc:picChg chg="del">
          <ac:chgData name="Valerie Sokolova" userId="11a22aa1dd404ec2" providerId="LiveId" clId="{7F411125-E4B2-4C3B-B09E-33C665E3D1A4}" dt="2018-10-09T00:07:34.772" v="1150" actId="478"/>
          <ac:picMkLst>
            <pc:docMk/>
            <pc:sldMk cId="2172414732" sldId="268"/>
            <ac:picMk id="34" creationId="{46D522BC-E02A-418A-9E9A-52663DE33E9F}"/>
          </ac:picMkLst>
        </pc:picChg>
        <pc:picChg chg="del">
          <ac:chgData name="Valerie Sokolova" userId="11a22aa1dd404ec2" providerId="LiveId" clId="{7F411125-E4B2-4C3B-B09E-33C665E3D1A4}" dt="2018-10-09T00:07:31.071" v="1148" actId="478"/>
          <ac:picMkLst>
            <pc:docMk/>
            <pc:sldMk cId="2172414732" sldId="268"/>
            <ac:picMk id="39" creationId="{EF55F3C8-D08D-41AB-8854-ED7623B69C02}"/>
          </ac:picMkLst>
        </pc:picChg>
      </pc:sldChg>
      <pc:sldChg chg="addSp delSp modSp add modTransition delAnim modAnim">
        <pc:chgData name="Valerie Sokolova" userId="11a22aa1dd404ec2" providerId="LiveId" clId="{7F411125-E4B2-4C3B-B09E-33C665E3D1A4}" dt="2018-10-09T01:32:09.029" v="3877"/>
        <pc:sldMkLst>
          <pc:docMk/>
          <pc:sldMk cId="1740941800" sldId="269"/>
        </pc:sldMkLst>
        <pc:spChg chg="add mod">
          <ac:chgData name="Valerie Sokolova" userId="11a22aa1dd404ec2" providerId="LiveId" clId="{7F411125-E4B2-4C3B-B09E-33C665E3D1A4}" dt="2018-10-09T00:32:32.930" v="1930" actId="1076"/>
          <ac:spMkLst>
            <pc:docMk/>
            <pc:sldMk cId="1740941800" sldId="269"/>
            <ac:spMk id="17" creationId="{408925B2-3109-4982-933F-50060CBC26BC}"/>
          </ac:spMkLst>
        </pc:spChg>
        <pc:spChg chg="add mod">
          <ac:chgData name="Valerie Sokolova" userId="11a22aa1dd404ec2" providerId="LiveId" clId="{7F411125-E4B2-4C3B-B09E-33C665E3D1A4}" dt="2018-10-09T00:34:32.805" v="2018" actId="20577"/>
          <ac:spMkLst>
            <pc:docMk/>
            <pc:sldMk cId="1740941800" sldId="269"/>
            <ac:spMk id="18" creationId="{BB0FA855-D226-4AA3-B6CE-BAD6353A5B0A}"/>
          </ac:spMkLst>
        </pc:spChg>
        <pc:spChg chg="add mod">
          <ac:chgData name="Valerie Sokolova" userId="11a22aa1dd404ec2" providerId="LiveId" clId="{7F411125-E4B2-4C3B-B09E-33C665E3D1A4}" dt="2018-10-09T00:32:44.037" v="1956" actId="20577"/>
          <ac:spMkLst>
            <pc:docMk/>
            <pc:sldMk cId="1740941800" sldId="269"/>
            <ac:spMk id="19" creationId="{197563DF-2346-4036-975E-E48863898B75}"/>
          </ac:spMkLst>
        </pc:spChg>
        <pc:spChg chg="add mod">
          <ac:chgData name="Valerie Sokolova" userId="11a22aa1dd404ec2" providerId="LiveId" clId="{7F411125-E4B2-4C3B-B09E-33C665E3D1A4}" dt="2018-10-09T00:36:16.238" v="2064" actId="1076"/>
          <ac:spMkLst>
            <pc:docMk/>
            <pc:sldMk cId="1740941800" sldId="269"/>
            <ac:spMk id="20" creationId="{CD31643E-D3A3-49E0-BFA1-BBB957083F52}"/>
          </ac:spMkLst>
        </pc:spChg>
        <pc:spChg chg="add mod">
          <ac:chgData name="Valerie Sokolova" userId="11a22aa1dd404ec2" providerId="LiveId" clId="{7F411125-E4B2-4C3B-B09E-33C665E3D1A4}" dt="2018-10-09T00:36:12.656" v="2063" actId="14100"/>
          <ac:spMkLst>
            <pc:docMk/>
            <pc:sldMk cId="1740941800" sldId="269"/>
            <ac:spMk id="21" creationId="{741EBE51-A0DE-47E6-9271-3AC392E10EC4}"/>
          </ac:spMkLst>
        </pc:spChg>
        <pc:spChg chg="add mod">
          <ac:chgData name="Valerie Sokolova" userId="11a22aa1dd404ec2" providerId="LiveId" clId="{7F411125-E4B2-4C3B-B09E-33C665E3D1A4}" dt="2018-10-09T00:36:07.868" v="2062" actId="571"/>
          <ac:spMkLst>
            <pc:docMk/>
            <pc:sldMk cId="1740941800" sldId="269"/>
            <ac:spMk id="23" creationId="{C4030A22-5E80-4215-81D9-2CAFDE395766}"/>
          </ac:spMkLst>
        </pc:spChg>
        <pc:spChg chg="add mod">
          <ac:chgData name="Valerie Sokolova" userId="11a22aa1dd404ec2" providerId="LiveId" clId="{7F411125-E4B2-4C3B-B09E-33C665E3D1A4}" dt="2018-10-09T00:36:07.868" v="2062" actId="571"/>
          <ac:spMkLst>
            <pc:docMk/>
            <pc:sldMk cId="1740941800" sldId="269"/>
            <ac:spMk id="24" creationId="{D51B810C-329B-45A6-9979-486982FBB992}"/>
          </ac:spMkLst>
        </pc:spChg>
        <pc:spChg chg="add mod">
          <ac:chgData name="Valerie Sokolova" userId="11a22aa1dd404ec2" providerId="LiveId" clId="{7F411125-E4B2-4C3B-B09E-33C665E3D1A4}" dt="2018-10-09T00:37:57.069" v="2087" actId="403"/>
          <ac:spMkLst>
            <pc:docMk/>
            <pc:sldMk cId="1740941800" sldId="269"/>
            <ac:spMk id="25" creationId="{70C853A9-082B-4A3C-AFD4-6DB844478C6C}"/>
          </ac:spMkLst>
        </pc:spChg>
        <pc:spChg chg="del">
          <ac:chgData name="Valerie Sokolova" userId="11a22aa1dd404ec2" providerId="LiveId" clId="{7F411125-E4B2-4C3B-B09E-33C665E3D1A4}" dt="2018-10-09T00:32:24.328" v="1928" actId="478"/>
          <ac:spMkLst>
            <pc:docMk/>
            <pc:sldMk cId="1740941800" sldId="269"/>
            <ac:spMk id="32" creationId="{40D8D7A4-5483-49E9-AA34-71D03A68EE45}"/>
          </ac:spMkLst>
        </pc:spChg>
        <pc:spChg chg="del">
          <ac:chgData name="Valerie Sokolova" userId="11a22aa1dd404ec2" providerId="LiveId" clId="{7F411125-E4B2-4C3B-B09E-33C665E3D1A4}" dt="2018-10-09T00:32:24.328" v="1928" actId="478"/>
          <ac:spMkLst>
            <pc:docMk/>
            <pc:sldMk cId="1740941800" sldId="269"/>
            <ac:spMk id="33" creationId="{967F434D-CD7B-436C-97DD-95E4E489767A}"/>
          </ac:spMkLst>
        </pc:spChg>
        <pc:spChg chg="del">
          <ac:chgData name="Valerie Sokolova" userId="11a22aa1dd404ec2" providerId="LiveId" clId="{7F411125-E4B2-4C3B-B09E-33C665E3D1A4}" dt="2018-10-09T00:32:24.328" v="1928" actId="478"/>
          <ac:spMkLst>
            <pc:docMk/>
            <pc:sldMk cId="1740941800" sldId="269"/>
            <ac:spMk id="37" creationId="{41052895-677B-4BFD-BF10-B43A5A685102}"/>
          </ac:spMkLst>
        </pc:spChg>
        <pc:picChg chg="del">
          <ac:chgData name="Valerie Sokolova" userId="11a22aa1dd404ec2" providerId="LiveId" clId="{7F411125-E4B2-4C3B-B09E-33C665E3D1A4}" dt="2018-10-09T00:32:24.328" v="1928" actId="478"/>
          <ac:picMkLst>
            <pc:docMk/>
            <pc:sldMk cId="1740941800" sldId="269"/>
            <ac:picMk id="5" creationId="{7233EA6C-F518-4C73-A748-A7BE1F8761FB}"/>
          </ac:picMkLst>
        </pc:picChg>
        <pc:picChg chg="del">
          <ac:chgData name="Valerie Sokolova" userId="11a22aa1dd404ec2" providerId="LiveId" clId="{7F411125-E4B2-4C3B-B09E-33C665E3D1A4}" dt="2018-10-09T00:32:24.328" v="1928" actId="478"/>
          <ac:picMkLst>
            <pc:docMk/>
            <pc:sldMk cId="1740941800" sldId="269"/>
            <ac:picMk id="7" creationId="{10A8FF15-7C7C-41AB-BD86-F05C5AEC3927}"/>
          </ac:picMkLst>
        </pc:picChg>
      </pc:sldChg>
      <pc:sldChg chg="addSp delSp modSp add modTransition delAnim modAnim">
        <pc:chgData name="Valerie Sokolova" userId="11a22aa1dd404ec2" providerId="LiveId" clId="{7F411125-E4B2-4C3B-B09E-33C665E3D1A4}" dt="2018-10-09T01:38:54.189" v="3935" actId="6549"/>
        <pc:sldMkLst>
          <pc:docMk/>
          <pc:sldMk cId="1114979765" sldId="270"/>
        </pc:sldMkLst>
        <pc:spChg chg="del">
          <ac:chgData name="Valerie Sokolova" userId="11a22aa1dd404ec2" providerId="LiveId" clId="{7F411125-E4B2-4C3B-B09E-33C665E3D1A4}" dt="2018-10-09T00:38:17.122" v="2089" actId="478"/>
          <ac:spMkLst>
            <pc:docMk/>
            <pc:sldMk cId="1114979765" sldId="270"/>
            <ac:spMk id="20" creationId="{CD31643E-D3A3-49E0-BFA1-BBB957083F52}"/>
          </ac:spMkLst>
        </pc:spChg>
        <pc:spChg chg="del">
          <ac:chgData name="Valerie Sokolova" userId="11a22aa1dd404ec2" providerId="LiveId" clId="{7F411125-E4B2-4C3B-B09E-33C665E3D1A4}" dt="2018-10-09T00:38:17.122" v="2089" actId="478"/>
          <ac:spMkLst>
            <pc:docMk/>
            <pc:sldMk cId="1114979765" sldId="270"/>
            <ac:spMk id="21" creationId="{741EBE51-A0DE-47E6-9271-3AC392E10EC4}"/>
          </ac:spMkLst>
        </pc:spChg>
        <pc:spChg chg="add mod">
          <ac:chgData name="Valerie Sokolova" userId="11a22aa1dd404ec2" providerId="LiveId" clId="{7F411125-E4B2-4C3B-B09E-33C665E3D1A4}" dt="2018-10-09T00:42:47.394" v="2218" actId="14100"/>
          <ac:spMkLst>
            <pc:docMk/>
            <pc:sldMk cId="1114979765" sldId="270"/>
            <ac:spMk id="23" creationId="{6722E162-FBE1-4381-8242-85F621A17579}"/>
          </ac:spMkLst>
        </pc:spChg>
        <pc:spChg chg="add mod">
          <ac:chgData name="Valerie Sokolova" userId="11a22aa1dd404ec2" providerId="LiveId" clId="{7F411125-E4B2-4C3B-B09E-33C665E3D1A4}" dt="2018-10-09T00:42:47.394" v="2218" actId="14100"/>
          <ac:spMkLst>
            <pc:docMk/>
            <pc:sldMk cId="1114979765" sldId="270"/>
            <ac:spMk id="24" creationId="{D4CAD3DF-320C-4DB6-8689-C5BC786D5976}"/>
          </ac:spMkLst>
        </pc:spChg>
        <pc:spChg chg="del">
          <ac:chgData name="Valerie Sokolova" userId="11a22aa1dd404ec2" providerId="LiveId" clId="{7F411125-E4B2-4C3B-B09E-33C665E3D1A4}" dt="2018-10-09T00:38:17.122" v="2089" actId="478"/>
          <ac:spMkLst>
            <pc:docMk/>
            <pc:sldMk cId="1114979765" sldId="270"/>
            <ac:spMk id="25" creationId="{70C853A9-082B-4A3C-AFD4-6DB844478C6C}"/>
          </ac:spMkLst>
        </pc:spChg>
        <pc:spChg chg="add mod">
          <ac:chgData name="Valerie Sokolova" userId="11a22aa1dd404ec2" providerId="LiveId" clId="{7F411125-E4B2-4C3B-B09E-33C665E3D1A4}" dt="2018-10-09T01:38:54.189" v="3935" actId="6549"/>
          <ac:spMkLst>
            <pc:docMk/>
            <pc:sldMk cId="1114979765" sldId="270"/>
            <ac:spMk id="27" creationId="{018756D9-1DC1-4BC1-9A7A-2627C4DECB56}"/>
          </ac:spMkLst>
        </pc:spChg>
        <pc:spChg chg="add del mod">
          <ac:chgData name="Valerie Sokolova" userId="11a22aa1dd404ec2" providerId="LiveId" clId="{7F411125-E4B2-4C3B-B09E-33C665E3D1A4}" dt="2018-10-09T00:44:26.722" v="2220" actId="478"/>
          <ac:spMkLst>
            <pc:docMk/>
            <pc:sldMk cId="1114979765" sldId="270"/>
            <ac:spMk id="32" creationId="{3067EE61-77F6-414B-8FDC-7AB9D58AEE6F}"/>
          </ac:spMkLst>
        </pc:spChg>
        <pc:spChg chg="add del mod">
          <ac:chgData name="Valerie Sokolova" userId="11a22aa1dd404ec2" providerId="LiveId" clId="{7F411125-E4B2-4C3B-B09E-33C665E3D1A4}" dt="2018-10-09T00:44:26.722" v="2220" actId="478"/>
          <ac:spMkLst>
            <pc:docMk/>
            <pc:sldMk cId="1114979765" sldId="270"/>
            <ac:spMk id="33" creationId="{DC110AB2-EC9C-4570-B54F-E6DB31E1479F}"/>
          </ac:spMkLst>
        </pc:spChg>
        <pc:spChg chg="add del mod">
          <ac:chgData name="Valerie Sokolova" userId="11a22aa1dd404ec2" providerId="LiveId" clId="{7F411125-E4B2-4C3B-B09E-33C665E3D1A4}" dt="2018-10-09T00:44:26.722" v="2220" actId="478"/>
          <ac:spMkLst>
            <pc:docMk/>
            <pc:sldMk cId="1114979765" sldId="270"/>
            <ac:spMk id="34" creationId="{AE646859-F845-4594-8720-6D03A0CEE86E}"/>
          </ac:spMkLst>
        </pc:spChg>
        <pc:spChg chg="add mod">
          <ac:chgData name="Valerie Sokolova" userId="11a22aa1dd404ec2" providerId="LiveId" clId="{7F411125-E4B2-4C3B-B09E-33C665E3D1A4}" dt="2018-10-09T00:45:09.992" v="2298" actId="1035"/>
          <ac:spMkLst>
            <pc:docMk/>
            <pc:sldMk cId="1114979765" sldId="270"/>
            <ac:spMk id="36" creationId="{AB202D14-E949-490F-8967-9F53C7B09C98}"/>
          </ac:spMkLst>
        </pc:spChg>
        <pc:spChg chg="add mod">
          <ac:chgData name="Valerie Sokolova" userId="11a22aa1dd404ec2" providerId="LiveId" clId="{7F411125-E4B2-4C3B-B09E-33C665E3D1A4}" dt="2018-10-09T00:45:09.992" v="2298" actId="1035"/>
          <ac:spMkLst>
            <pc:docMk/>
            <pc:sldMk cId="1114979765" sldId="270"/>
            <ac:spMk id="37" creationId="{D88A728F-F128-427F-9FD8-CC0304038C7D}"/>
          </ac:spMkLst>
        </pc:spChg>
      </pc:sldChg>
      <pc:sldChg chg="modSp add modTransition modAnim">
        <pc:chgData name="Valerie Sokolova" userId="11a22aa1dd404ec2" providerId="LiveId" clId="{7F411125-E4B2-4C3B-B09E-33C665E3D1A4}" dt="2018-10-09T01:39:33.040" v="3936"/>
        <pc:sldMkLst>
          <pc:docMk/>
          <pc:sldMk cId="1103994603" sldId="271"/>
        </pc:sldMkLst>
        <pc:spChg chg="mod">
          <ac:chgData name="Valerie Sokolova" userId="11a22aa1dd404ec2" providerId="LiveId" clId="{7F411125-E4B2-4C3B-B09E-33C665E3D1A4}" dt="2018-10-09T01:39:33.040" v="3936"/>
          <ac:spMkLst>
            <pc:docMk/>
            <pc:sldMk cId="1103994603" sldId="271"/>
            <ac:spMk id="27" creationId="{018756D9-1DC1-4BC1-9A7A-2627C4DECB56}"/>
          </ac:spMkLst>
        </pc:spChg>
      </pc:sldChg>
      <pc:sldChg chg="addSp delSp modSp add modTransition delAnim modAnim">
        <pc:chgData name="Valerie Sokolova" userId="11a22aa1dd404ec2" providerId="LiveId" clId="{7F411125-E4B2-4C3B-B09E-33C665E3D1A4}" dt="2018-10-09T01:33:24.419" v="3885"/>
        <pc:sldMkLst>
          <pc:docMk/>
          <pc:sldMk cId="4234996825" sldId="272"/>
        </pc:sldMkLst>
        <pc:spChg chg="add mod ord">
          <ac:chgData name="Valerie Sokolova" userId="11a22aa1dd404ec2" providerId="LiveId" clId="{7F411125-E4B2-4C3B-B09E-33C665E3D1A4}" dt="2018-10-09T01:02:07.846" v="3184" actId="167"/>
          <ac:spMkLst>
            <pc:docMk/>
            <pc:sldMk cId="4234996825" sldId="272"/>
            <ac:spMk id="7" creationId="{7F6D4E2B-F04A-4C4C-A55D-21C91C5E16B1}"/>
          </ac:spMkLst>
        </pc:spChg>
        <pc:spChg chg="mod">
          <ac:chgData name="Valerie Sokolova" userId="11a22aa1dd404ec2" providerId="LiveId" clId="{7F411125-E4B2-4C3B-B09E-33C665E3D1A4}" dt="2018-10-09T00:45:30.177" v="2318" actId="20577"/>
          <ac:spMkLst>
            <pc:docMk/>
            <pc:sldMk cId="4234996825" sldId="272"/>
            <ac:spMk id="9" creationId="{B917FF62-A36F-4C08-BF10-6F4CCD4E88F8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17" creationId="{408925B2-3109-4982-933F-50060CBC26BC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18" creationId="{BB0FA855-D226-4AA3-B6CE-BAD6353A5B0A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19" creationId="{197563DF-2346-4036-975E-E48863898B75}"/>
          </ac:spMkLst>
        </pc:spChg>
        <pc:spChg chg="add del mod">
          <ac:chgData name="Valerie Sokolova" userId="11a22aa1dd404ec2" providerId="LiveId" clId="{7F411125-E4B2-4C3B-B09E-33C665E3D1A4}" dt="2018-10-09T00:47:16.231" v="2435"/>
          <ac:spMkLst>
            <pc:docMk/>
            <pc:sldMk cId="4234996825" sldId="272"/>
            <ac:spMk id="21" creationId="{CEE079B2-8A72-4E66-82CC-44F55703D396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23" creationId="{6722E162-FBE1-4381-8242-85F621A17579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24" creationId="{D4CAD3DF-320C-4DB6-8689-C5BC786D5976}"/>
          </ac:spMkLst>
        </pc:spChg>
        <pc:spChg chg="add del mod">
          <ac:chgData name="Valerie Sokolova" userId="11a22aa1dd404ec2" providerId="LiveId" clId="{7F411125-E4B2-4C3B-B09E-33C665E3D1A4}" dt="2018-10-09T00:47:16.231" v="2435"/>
          <ac:spMkLst>
            <pc:docMk/>
            <pc:sldMk cId="4234996825" sldId="272"/>
            <ac:spMk id="25" creationId="{12CC73F1-9C56-4E8D-9FE6-5204D91B4798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27" creationId="{018756D9-1DC1-4BC1-9A7A-2627C4DECB56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30" creationId="{5AE31E1B-BE74-4116-BBE6-5AA114F8F281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31" creationId="{76D11948-AA3B-4457-958F-C8E8F7FB1985}"/>
          </ac:spMkLst>
        </pc:spChg>
        <pc:spChg chg="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2" creationId="{3067EE61-77F6-414B-8FDC-7AB9D58AEE6F}"/>
          </ac:spMkLst>
        </pc:spChg>
        <pc:spChg chg="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3" creationId="{DC110AB2-EC9C-4570-B54F-E6DB31E1479F}"/>
          </ac:spMkLst>
        </pc:spChg>
        <pc:spChg chg="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4" creationId="{AE646859-F845-4594-8720-6D03A0CEE86E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35" creationId="{5A86A234-1870-4535-8A82-B899C8022E38}"/>
          </ac:spMkLst>
        </pc:spChg>
        <pc:spChg chg="add del mod">
          <ac:chgData name="Valerie Sokolova" userId="11a22aa1dd404ec2" providerId="LiveId" clId="{7F411125-E4B2-4C3B-B09E-33C665E3D1A4}" dt="2018-10-09T00:47:16.231" v="2435"/>
          <ac:spMkLst>
            <pc:docMk/>
            <pc:sldMk cId="4234996825" sldId="272"/>
            <ac:spMk id="36" creationId="{DF2662C6-0A39-424B-8997-952088AFDCB0}"/>
          </ac:spMkLst>
        </pc:spChg>
        <pc:spChg chg="add 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7" creationId="{FEDE1752-781B-433D-A8C8-A501E8B19AD1}"/>
          </ac:spMkLst>
        </pc:spChg>
        <pc:spChg chg="add 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8" creationId="{26BA8F32-BB7B-4EE4-A9E0-E665CFE15C22}"/>
          </ac:spMkLst>
        </pc:spChg>
        <pc:spChg chg="add 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9" creationId="{D80637C7-FC90-472B-A1D1-DD5752232C95}"/>
          </ac:spMkLst>
        </pc:spChg>
        <pc:spChg chg="add mod">
          <ac:chgData name="Valerie Sokolova" userId="11a22aa1dd404ec2" providerId="LiveId" clId="{7F411125-E4B2-4C3B-B09E-33C665E3D1A4}" dt="2018-10-09T01:03:03.916" v="3195" actId="404"/>
          <ac:spMkLst>
            <pc:docMk/>
            <pc:sldMk cId="4234996825" sldId="272"/>
            <ac:spMk id="42" creationId="{991DEE33-6382-4A16-943C-52D9F379B959}"/>
          </ac:spMkLst>
        </pc:spChg>
        <pc:spChg chg="add mod">
          <ac:chgData name="Valerie Sokolova" userId="11a22aa1dd404ec2" providerId="LiveId" clId="{7F411125-E4B2-4C3B-B09E-33C665E3D1A4}" dt="2018-10-09T01:03:29.399" v="3197" actId="20577"/>
          <ac:spMkLst>
            <pc:docMk/>
            <pc:sldMk cId="4234996825" sldId="272"/>
            <ac:spMk id="43" creationId="{170E1884-A0EF-4315-B82A-0F8C6BD90D0A}"/>
          </ac:spMkLst>
        </pc:spChg>
        <pc:spChg chg="add mod">
          <ac:chgData name="Valerie Sokolova" userId="11a22aa1dd404ec2" providerId="LiveId" clId="{7F411125-E4B2-4C3B-B09E-33C665E3D1A4}" dt="2018-10-09T01:03:03.916" v="3195" actId="404"/>
          <ac:spMkLst>
            <pc:docMk/>
            <pc:sldMk cId="4234996825" sldId="272"/>
            <ac:spMk id="44" creationId="{EA2A6FAD-BE04-4D35-BB33-111281287B46}"/>
          </ac:spMkLst>
        </pc:spChg>
        <pc:spChg chg="add mod ord">
          <ac:chgData name="Valerie Sokolova" userId="11a22aa1dd404ec2" providerId="LiveId" clId="{7F411125-E4B2-4C3B-B09E-33C665E3D1A4}" dt="2018-10-09T01:02:30.212" v="3189" actId="167"/>
          <ac:spMkLst>
            <pc:docMk/>
            <pc:sldMk cId="4234996825" sldId="272"/>
            <ac:spMk id="45" creationId="{3A8050F0-56E1-4249-9ED2-400FF6805581}"/>
          </ac:spMkLst>
        </pc:spChg>
        <pc:spChg chg="add mod ord">
          <ac:chgData name="Valerie Sokolova" userId="11a22aa1dd404ec2" providerId="LiveId" clId="{7F411125-E4B2-4C3B-B09E-33C665E3D1A4}" dt="2018-10-09T01:02:58.818" v="3194" actId="1036"/>
          <ac:spMkLst>
            <pc:docMk/>
            <pc:sldMk cId="4234996825" sldId="272"/>
            <ac:spMk id="46" creationId="{40F066F2-FF4C-4E8D-A3D6-6B24A8E6353C}"/>
          </ac:spMkLst>
        </pc:spChg>
        <pc:picChg chg="add mod">
          <ac:chgData name="Valerie Sokolova" userId="11a22aa1dd404ec2" providerId="LiveId" clId="{7F411125-E4B2-4C3B-B09E-33C665E3D1A4}" dt="2018-10-09T00:52:13.351" v="2580" actId="1035"/>
          <ac:picMkLst>
            <pc:docMk/>
            <pc:sldMk cId="4234996825" sldId="272"/>
            <ac:picMk id="3" creationId="{3C3E56E6-0B26-488A-833B-7991DBE4D847}"/>
          </ac:picMkLst>
        </pc:picChg>
        <pc:picChg chg="add mod">
          <ac:chgData name="Valerie Sokolova" userId="11a22aa1dd404ec2" providerId="LiveId" clId="{7F411125-E4B2-4C3B-B09E-33C665E3D1A4}" dt="2018-10-09T00:52:15.635" v="2585" actId="1035"/>
          <ac:picMkLst>
            <pc:docMk/>
            <pc:sldMk cId="4234996825" sldId="272"/>
            <ac:picMk id="5" creationId="{A84C87B5-3F61-49D2-B264-74EF21D08E59}"/>
          </ac:picMkLst>
        </pc:picChg>
        <pc:picChg chg="add mod">
          <ac:chgData name="Valerie Sokolova" userId="11a22aa1dd404ec2" providerId="LiveId" clId="{7F411125-E4B2-4C3B-B09E-33C665E3D1A4}" dt="2018-10-09T01:02:58.818" v="3194" actId="1036"/>
          <ac:picMkLst>
            <pc:docMk/>
            <pc:sldMk cId="4234996825" sldId="272"/>
            <ac:picMk id="6" creationId="{6CA1EC73-17A3-4242-9A35-E988A9CEC13F}"/>
          </ac:picMkLst>
        </pc:picChg>
        <pc:picChg chg="add mod">
          <ac:chgData name="Valerie Sokolova" userId="11a22aa1dd404ec2" providerId="LiveId" clId="{7F411125-E4B2-4C3B-B09E-33C665E3D1A4}" dt="2018-10-09T00:52:03.530" v="2571" actId="571"/>
          <ac:picMkLst>
            <pc:docMk/>
            <pc:sldMk cId="4234996825" sldId="272"/>
            <ac:picMk id="40" creationId="{7AAFA7E5-1F12-40DB-A6C2-0C29D8AAA559}"/>
          </ac:picMkLst>
        </pc:picChg>
        <pc:picChg chg="add mod">
          <ac:chgData name="Valerie Sokolova" userId="11a22aa1dd404ec2" providerId="LiveId" clId="{7F411125-E4B2-4C3B-B09E-33C665E3D1A4}" dt="2018-10-09T00:52:03.530" v="2571" actId="571"/>
          <ac:picMkLst>
            <pc:docMk/>
            <pc:sldMk cId="4234996825" sldId="272"/>
            <ac:picMk id="41" creationId="{375B96EF-E42F-45B8-BBE9-62EB26ED82F9}"/>
          </ac:picMkLst>
        </pc:picChg>
      </pc:sldChg>
      <pc:sldChg chg="addSp delSp modSp add modTransition delAnim modAnim">
        <pc:chgData name="Valerie Sokolova" userId="11a22aa1dd404ec2" providerId="LiveId" clId="{7F411125-E4B2-4C3B-B09E-33C665E3D1A4}" dt="2018-10-09T01:36:16.248" v="3897"/>
        <pc:sldMkLst>
          <pc:docMk/>
          <pc:sldMk cId="1433933783" sldId="273"/>
        </pc:sldMkLst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7" creationId="{7F6D4E2B-F04A-4C4C-A55D-21C91C5E16B1}"/>
          </ac:spMkLst>
        </pc:spChg>
        <pc:spChg chg="mod">
          <ac:chgData name="Valerie Sokolova" userId="11a22aa1dd404ec2" providerId="LiveId" clId="{7F411125-E4B2-4C3B-B09E-33C665E3D1A4}" dt="2018-10-09T01:04:17.702" v="3206" actId="20577"/>
          <ac:spMkLst>
            <pc:docMk/>
            <pc:sldMk cId="1433933783" sldId="273"/>
            <ac:spMk id="9" creationId="{B917FF62-A36F-4C08-BF10-6F4CCD4E88F8}"/>
          </ac:spMkLst>
        </pc:spChg>
        <pc:spChg chg="mod">
          <ac:chgData name="Valerie Sokolova" userId="11a22aa1dd404ec2" providerId="LiveId" clId="{7F411125-E4B2-4C3B-B09E-33C665E3D1A4}" dt="2018-10-09T01:04:53.668" v="3231" actId="20577"/>
          <ac:spMkLst>
            <pc:docMk/>
            <pc:sldMk cId="1433933783" sldId="273"/>
            <ac:spMk id="33" creationId="{DC110AB2-EC9C-4570-B54F-E6DB31E1479F}"/>
          </ac:spMkLst>
        </pc:spChg>
        <pc:spChg chg="mod">
          <ac:chgData name="Valerie Sokolova" userId="11a22aa1dd404ec2" providerId="LiveId" clId="{7F411125-E4B2-4C3B-B09E-33C665E3D1A4}" dt="2018-10-09T01:04:48.557" v="3220" actId="20577"/>
          <ac:spMkLst>
            <pc:docMk/>
            <pc:sldMk cId="1433933783" sldId="273"/>
            <ac:spMk id="34" creationId="{AE646859-F845-4594-8720-6D03A0CEE86E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5" creationId="{42219C00-CC3F-455E-AE73-213B949B28D6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6" creationId="{98F14FD8-53AE-44C5-B325-D7A65DC2F51D}"/>
          </ac:spMkLst>
        </pc:spChg>
        <pc:spChg chg="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7" creationId="{FEDE1752-781B-433D-A8C8-A501E8B19AD1}"/>
          </ac:spMkLst>
        </pc:spChg>
        <pc:spChg chg="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8" creationId="{26BA8F32-BB7B-4EE4-A9E0-E665CFE15C22}"/>
          </ac:spMkLst>
        </pc:spChg>
        <pc:spChg chg="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9" creationId="{D80637C7-FC90-472B-A1D1-DD5752232C95}"/>
          </ac:spMkLst>
        </pc:spChg>
        <pc:spChg chg="add mod">
          <ac:chgData name="Valerie Sokolova" userId="11a22aa1dd404ec2" providerId="LiveId" clId="{7F411125-E4B2-4C3B-B09E-33C665E3D1A4}" dt="2018-10-09T01:23:57.897" v="3639" actId="1035"/>
          <ac:spMkLst>
            <pc:docMk/>
            <pc:sldMk cId="1433933783" sldId="273"/>
            <ac:spMk id="40" creationId="{1B40A7B2-039B-42E8-ADC3-8AD8048A5840}"/>
          </ac:spMkLst>
        </pc:spChg>
        <pc:spChg chg="add del mod">
          <ac:chgData name="Valerie Sokolova" userId="11a22aa1dd404ec2" providerId="LiveId" clId="{7F411125-E4B2-4C3B-B09E-33C665E3D1A4}" dt="2018-10-09T01:21:56.203" v="3540" actId="478"/>
          <ac:spMkLst>
            <pc:docMk/>
            <pc:sldMk cId="1433933783" sldId="273"/>
            <ac:spMk id="41" creationId="{17DD84F5-6860-4F36-AB11-4F13FDCC3AD0}"/>
          </ac:spMkLst>
        </pc:spChg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42" creationId="{991DEE33-6382-4A16-943C-52D9F379B959}"/>
          </ac:spMkLst>
        </pc:spChg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43" creationId="{170E1884-A0EF-4315-B82A-0F8C6BD90D0A}"/>
          </ac:spMkLst>
        </pc:spChg>
        <pc:spChg chg="del">
          <ac:chgData name="Valerie Sokolova" userId="11a22aa1dd404ec2" providerId="LiveId" clId="{7F411125-E4B2-4C3B-B09E-33C665E3D1A4}" dt="2018-10-09T01:05:03.030" v="3263" actId="478"/>
          <ac:spMkLst>
            <pc:docMk/>
            <pc:sldMk cId="1433933783" sldId="273"/>
            <ac:spMk id="44" creationId="{EA2A6FAD-BE04-4D35-BB33-111281287B46}"/>
          </ac:spMkLst>
        </pc:spChg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45" creationId="{3A8050F0-56E1-4249-9ED2-400FF6805581}"/>
          </ac:spMkLst>
        </pc:spChg>
        <pc:spChg chg="del">
          <ac:chgData name="Valerie Sokolova" userId="11a22aa1dd404ec2" providerId="LiveId" clId="{7F411125-E4B2-4C3B-B09E-33C665E3D1A4}" dt="2018-10-09T01:05:03.030" v="3263" actId="478"/>
          <ac:spMkLst>
            <pc:docMk/>
            <pc:sldMk cId="1433933783" sldId="273"/>
            <ac:spMk id="46" creationId="{40F066F2-FF4C-4E8D-A3D6-6B24A8E6353C}"/>
          </ac:spMkLst>
        </pc:spChg>
        <pc:spChg chg="add mod">
          <ac:chgData name="Valerie Sokolova" userId="11a22aa1dd404ec2" providerId="LiveId" clId="{7F411125-E4B2-4C3B-B09E-33C665E3D1A4}" dt="2018-10-09T01:27:14.226" v="3855" actId="1036"/>
          <ac:spMkLst>
            <pc:docMk/>
            <pc:sldMk cId="1433933783" sldId="273"/>
            <ac:spMk id="47" creationId="{D79B3897-A507-40EA-B4B6-C17E22C4C9FE}"/>
          </ac:spMkLst>
        </pc:spChg>
        <pc:spChg chg="add mod">
          <ac:chgData name="Valerie Sokolova" userId="11a22aa1dd404ec2" providerId="LiveId" clId="{7F411125-E4B2-4C3B-B09E-33C665E3D1A4}" dt="2018-10-09T01:27:12.776" v="3853" actId="1036"/>
          <ac:spMkLst>
            <pc:docMk/>
            <pc:sldMk cId="1433933783" sldId="273"/>
            <ac:spMk id="48" creationId="{C0CF0591-395D-4888-ACB7-C5D09A78B444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49" creationId="{9A59D753-ACC5-4915-9621-5FC0641A44CA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50" creationId="{F253AAA8-DFDB-49D7-A0B6-A0535538414F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51" creationId="{58628E14-00CB-43DC-9C1C-6D2D9EEE7709}"/>
          </ac:spMkLst>
        </pc:spChg>
        <pc:picChg chg="del">
          <ac:chgData name="Valerie Sokolova" userId="11a22aa1dd404ec2" providerId="LiveId" clId="{7F411125-E4B2-4C3B-B09E-33C665E3D1A4}" dt="2018-10-09T01:04:32.042" v="3207" actId="478"/>
          <ac:picMkLst>
            <pc:docMk/>
            <pc:sldMk cId="1433933783" sldId="273"/>
            <ac:picMk id="3" creationId="{3C3E56E6-0B26-488A-833B-7991DBE4D847}"/>
          </ac:picMkLst>
        </pc:picChg>
        <pc:picChg chg="del">
          <ac:chgData name="Valerie Sokolova" userId="11a22aa1dd404ec2" providerId="LiveId" clId="{7F411125-E4B2-4C3B-B09E-33C665E3D1A4}" dt="2018-10-09T01:04:32.042" v="3207" actId="478"/>
          <ac:picMkLst>
            <pc:docMk/>
            <pc:sldMk cId="1433933783" sldId="273"/>
            <ac:picMk id="5" creationId="{A84C87B5-3F61-49D2-B264-74EF21D08E59}"/>
          </ac:picMkLst>
        </pc:picChg>
        <pc:picChg chg="del">
          <ac:chgData name="Valerie Sokolova" userId="11a22aa1dd404ec2" providerId="LiveId" clId="{7F411125-E4B2-4C3B-B09E-33C665E3D1A4}" dt="2018-10-09T01:04:32.042" v="3207" actId="478"/>
          <ac:picMkLst>
            <pc:docMk/>
            <pc:sldMk cId="1433933783" sldId="273"/>
            <ac:picMk id="6" creationId="{6CA1EC73-17A3-4242-9A35-E988A9CEC13F}"/>
          </ac:picMkLst>
        </pc:picChg>
        <pc:picChg chg="add del mod">
          <ac:chgData name="Valerie Sokolova" userId="11a22aa1dd404ec2" providerId="LiveId" clId="{7F411125-E4B2-4C3B-B09E-33C665E3D1A4}" dt="2018-10-09T01:19:43.312" v="3493" actId="478"/>
          <ac:picMkLst>
            <pc:docMk/>
            <pc:sldMk cId="1433933783" sldId="273"/>
            <ac:picMk id="8" creationId="{DB39C3B3-1929-4259-BB3F-377E0DD6A125}"/>
          </ac:picMkLst>
        </pc:picChg>
        <pc:picChg chg="add mod modCrop">
          <ac:chgData name="Valerie Sokolova" userId="11a22aa1dd404ec2" providerId="LiveId" clId="{7F411125-E4B2-4C3B-B09E-33C665E3D1A4}" dt="2018-10-09T01:27:02.969" v="3849" actId="1036"/>
          <ac:picMkLst>
            <pc:docMk/>
            <pc:sldMk cId="1433933783" sldId="273"/>
            <ac:picMk id="10" creationId="{6C54FC22-EB41-4AB1-A636-F3489A306574}"/>
          </ac:picMkLst>
        </pc:picChg>
        <pc:picChg chg="add del mod">
          <ac:chgData name="Valerie Sokolova" userId="11a22aa1dd404ec2" providerId="LiveId" clId="{7F411125-E4B2-4C3B-B09E-33C665E3D1A4}" dt="2018-10-09T01:21:31.806" v="3505" actId="1076"/>
          <ac:picMkLst>
            <pc:docMk/>
            <pc:sldMk cId="1433933783" sldId="273"/>
            <ac:picMk id="11" creationId="{98C404E5-A912-4AEC-BCA0-51EB34449940}"/>
          </ac:picMkLst>
        </pc:picChg>
        <pc:picChg chg="add mod">
          <ac:chgData name="Valerie Sokolova" userId="11a22aa1dd404ec2" providerId="LiveId" clId="{7F411125-E4B2-4C3B-B09E-33C665E3D1A4}" dt="2018-10-09T01:19:48.913" v="3496" actId="1076"/>
          <ac:picMkLst>
            <pc:docMk/>
            <pc:sldMk cId="1433933783" sldId="273"/>
            <ac:picMk id="12" creationId="{13428435-EEA2-4975-ABFB-F21743F807A8}"/>
          </ac:picMkLst>
        </pc:picChg>
        <pc:picChg chg="add del mod">
          <ac:chgData name="Valerie Sokolova" userId="11a22aa1dd404ec2" providerId="LiveId" clId="{7F411125-E4B2-4C3B-B09E-33C665E3D1A4}" dt="2018-10-09T01:21:27.547" v="3503"/>
          <ac:picMkLst>
            <pc:docMk/>
            <pc:sldMk cId="1433933783" sldId="273"/>
            <ac:picMk id="13" creationId="{96D6B44F-5973-49CE-8B5D-30B5D54F292B}"/>
          </ac:picMkLst>
        </pc:picChg>
        <pc:picChg chg="add mod modCrop">
          <ac:chgData name="Valerie Sokolova" userId="11a22aa1dd404ec2" providerId="LiveId" clId="{7F411125-E4B2-4C3B-B09E-33C665E3D1A4}" dt="2018-10-09T01:27:02.969" v="3849" actId="1036"/>
          <ac:picMkLst>
            <pc:docMk/>
            <pc:sldMk cId="1433933783" sldId="273"/>
            <ac:picMk id="27" creationId="{ECCD6526-5DDB-4C9E-A8CC-522EDDAD44CF}"/>
          </ac:picMkLst>
        </pc:picChg>
        <pc:picChg chg="add mod">
          <ac:chgData name="Valerie Sokolova" userId="11a22aa1dd404ec2" providerId="LiveId" clId="{7F411125-E4B2-4C3B-B09E-33C665E3D1A4}" dt="2018-10-09T01:13:06.048" v="3407" actId="571"/>
          <ac:picMkLst>
            <pc:docMk/>
            <pc:sldMk cId="1433933783" sldId="273"/>
            <ac:picMk id="30" creationId="{1987E5FC-738B-4C3D-9D6F-652B62B65B3C}"/>
          </ac:picMkLst>
        </pc:picChg>
        <pc:picChg chg="add mod">
          <ac:chgData name="Valerie Sokolova" userId="11a22aa1dd404ec2" providerId="LiveId" clId="{7F411125-E4B2-4C3B-B09E-33C665E3D1A4}" dt="2018-10-09T01:13:06.048" v="3407" actId="571"/>
          <ac:picMkLst>
            <pc:docMk/>
            <pc:sldMk cId="1433933783" sldId="273"/>
            <ac:picMk id="31" creationId="{8320F76B-53AD-4324-BFEB-1D950A9827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3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2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7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6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1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0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4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6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2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0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01EDA-E08C-4D7E-9093-74DB88E9E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6995AB-3AD7-403A-A387-82981C8A66C7}"/>
              </a:ext>
            </a:extLst>
          </p:cNvPr>
          <p:cNvSpPr txBox="1">
            <a:spLocks/>
          </p:cNvSpPr>
          <p:nvPr/>
        </p:nvSpPr>
        <p:spPr>
          <a:xfrm>
            <a:off x="0" y="1571625"/>
            <a:ext cx="9144000" cy="30099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2400"/>
              </a:spcAft>
            </a:pP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Unit 1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Ancien Régime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Enlightenment</a:t>
            </a:r>
          </a:p>
        </p:txBody>
      </p:sp>
    </p:spTree>
    <p:extLst>
      <p:ext uri="{BB962C8B-B14F-4D97-AF65-F5344CB8AC3E}">
        <p14:creationId xmlns:p14="http://schemas.microsoft.com/office/powerpoint/2010/main" val="8149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C287C0BB-614A-4CD6-AC43-45A8ACA74B88}"/>
              </a:ext>
            </a:extLst>
          </p:cNvPr>
          <p:cNvSpPr/>
          <p:nvPr/>
        </p:nvSpPr>
        <p:spPr>
          <a:xfrm>
            <a:off x="4265392" y="1537676"/>
            <a:ext cx="650926" cy="579745"/>
          </a:xfrm>
          <a:prstGeom prst="rightArrow">
            <a:avLst>
              <a:gd name="adj1" fmla="val 50000"/>
              <a:gd name="adj2" fmla="val 4723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Scientific Progress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2816A6-A44C-4612-A220-9FFAAD4C9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>
            <a:off x="4897463" y="1506207"/>
            <a:ext cx="4067429" cy="57974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172189E-FA13-4F1D-8D37-12FF3738C755}"/>
              </a:ext>
            </a:extLst>
          </p:cNvPr>
          <p:cNvSpPr txBox="1">
            <a:spLocks/>
          </p:cNvSpPr>
          <p:nvPr/>
        </p:nvSpPr>
        <p:spPr>
          <a:xfrm>
            <a:off x="4916317" y="1528152"/>
            <a:ext cx="4050267" cy="579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Enlightenment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C161BD2-282A-4F89-B219-AA10C9D24A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 flipH="1">
            <a:off x="197962" y="1506207"/>
            <a:ext cx="4067429" cy="57974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AE548F6F-73CC-4B03-BDAA-828FFE6CE52E}"/>
              </a:ext>
            </a:extLst>
          </p:cNvPr>
          <p:cNvSpPr txBox="1">
            <a:spLocks/>
          </p:cNvSpPr>
          <p:nvPr/>
        </p:nvSpPr>
        <p:spPr>
          <a:xfrm>
            <a:off x="201223" y="1528152"/>
            <a:ext cx="4050267" cy="579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Ancien Régime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E31E1B-BE74-4116-BBE6-5AA114F8F281}"/>
              </a:ext>
            </a:extLst>
          </p:cNvPr>
          <p:cNvSpPr txBox="1"/>
          <p:nvPr/>
        </p:nvSpPr>
        <p:spPr>
          <a:xfrm>
            <a:off x="197963" y="2441936"/>
            <a:ext cx="4050267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Secret &amp; Sacred Knowledge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A763F4E-B36C-4CE0-B402-AE3120E8C9C6}"/>
              </a:ext>
            </a:extLst>
          </p:cNvPr>
          <p:cNvSpPr/>
          <p:nvPr/>
        </p:nvSpPr>
        <p:spPr>
          <a:xfrm>
            <a:off x="4265392" y="2441937"/>
            <a:ext cx="650926" cy="579745"/>
          </a:xfrm>
          <a:prstGeom prst="rightArrow">
            <a:avLst>
              <a:gd name="adj1" fmla="val 50000"/>
              <a:gd name="adj2" fmla="val 4723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746C49-0AFF-4AF4-8721-5306F2B2A8F5}"/>
              </a:ext>
            </a:extLst>
          </p:cNvPr>
          <p:cNvSpPr txBox="1"/>
          <p:nvPr/>
        </p:nvSpPr>
        <p:spPr>
          <a:xfrm>
            <a:off x="4895772" y="2441936"/>
            <a:ext cx="4069120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 &amp; Teaching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E321DE-4B72-4D2B-A8B0-7271E4BD8AA2}"/>
              </a:ext>
            </a:extLst>
          </p:cNvPr>
          <p:cNvSpPr txBox="1"/>
          <p:nvPr/>
        </p:nvSpPr>
        <p:spPr>
          <a:xfrm>
            <a:off x="197962" y="3201379"/>
            <a:ext cx="4050267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Irrational Beliefs &amp; Dogma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87E3B26-6521-494B-BD94-252003FA0D28}"/>
              </a:ext>
            </a:extLst>
          </p:cNvPr>
          <p:cNvSpPr/>
          <p:nvPr/>
        </p:nvSpPr>
        <p:spPr>
          <a:xfrm>
            <a:off x="4265391" y="3201380"/>
            <a:ext cx="650926" cy="579745"/>
          </a:xfrm>
          <a:prstGeom prst="rightArrow">
            <a:avLst>
              <a:gd name="adj1" fmla="val 50000"/>
              <a:gd name="adj2" fmla="val 4723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C07764-3197-44B6-AB67-9149D061049E}"/>
              </a:ext>
            </a:extLst>
          </p:cNvPr>
          <p:cNvSpPr txBox="1"/>
          <p:nvPr/>
        </p:nvSpPr>
        <p:spPr>
          <a:xfrm>
            <a:off x="4895771" y="3201379"/>
            <a:ext cx="4069120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Reason &amp; Humanism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6DE364-BD6A-410B-A617-769D38EAF258}"/>
              </a:ext>
            </a:extLst>
          </p:cNvPr>
          <p:cNvSpPr txBox="1"/>
          <p:nvPr/>
        </p:nvSpPr>
        <p:spPr>
          <a:xfrm>
            <a:off x="4916317" y="4208082"/>
            <a:ext cx="1960776" cy="4838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Rationalism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35A107-D69F-4BD4-851B-9A8E9E45FE58}"/>
              </a:ext>
            </a:extLst>
          </p:cNvPr>
          <p:cNvSpPr txBox="1"/>
          <p:nvPr/>
        </p:nvSpPr>
        <p:spPr>
          <a:xfrm>
            <a:off x="7004116" y="4208082"/>
            <a:ext cx="1960776" cy="4838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Empiricism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89EB86-6000-4BDA-B5A6-82CA16354DA2}"/>
              </a:ext>
            </a:extLst>
          </p:cNvPr>
          <p:cNvSpPr txBox="1"/>
          <p:nvPr/>
        </p:nvSpPr>
        <p:spPr>
          <a:xfrm>
            <a:off x="4916317" y="4801880"/>
            <a:ext cx="4048574" cy="4838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Scientific Method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AAB8E1-2EB1-45F1-A08B-003693E9D7FC}"/>
              </a:ext>
            </a:extLst>
          </p:cNvPr>
          <p:cNvSpPr txBox="1"/>
          <p:nvPr/>
        </p:nvSpPr>
        <p:spPr>
          <a:xfrm>
            <a:off x="216816" y="4208082"/>
            <a:ext cx="1960776" cy="4838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D'Alembert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15CA72-3190-4293-8E47-9A52756ADE20}"/>
              </a:ext>
            </a:extLst>
          </p:cNvPr>
          <p:cNvSpPr txBox="1"/>
          <p:nvPr/>
        </p:nvSpPr>
        <p:spPr>
          <a:xfrm>
            <a:off x="2304615" y="4208082"/>
            <a:ext cx="1960776" cy="4838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Diderot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AB2914-9A88-4366-AC24-2F229BD7B9CD}"/>
              </a:ext>
            </a:extLst>
          </p:cNvPr>
          <p:cNvSpPr txBox="1"/>
          <p:nvPr/>
        </p:nvSpPr>
        <p:spPr>
          <a:xfrm>
            <a:off x="216816" y="4801880"/>
            <a:ext cx="4048574" cy="4838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Encyclopedia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DEF5D1-E663-4BC6-94C4-B91B82769620}"/>
              </a:ext>
            </a:extLst>
          </p:cNvPr>
          <p:cNvSpPr txBox="1"/>
          <p:nvPr/>
        </p:nvSpPr>
        <p:spPr>
          <a:xfrm>
            <a:off x="216816" y="5712653"/>
            <a:ext cx="2754984" cy="4838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Academies &amp; Salons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857E53-28A6-4573-AFB3-1BCB0E5B6BC9}"/>
              </a:ext>
            </a:extLst>
          </p:cNvPr>
          <p:cNvSpPr txBox="1"/>
          <p:nvPr/>
        </p:nvSpPr>
        <p:spPr>
          <a:xfrm>
            <a:off x="3209126" y="5712653"/>
            <a:ext cx="2754984" cy="4838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Equality &amp; Liberty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0A7A3D-0E48-48AB-AF38-40606FB449D8}"/>
              </a:ext>
            </a:extLst>
          </p:cNvPr>
          <p:cNvSpPr txBox="1"/>
          <p:nvPr/>
        </p:nvSpPr>
        <p:spPr>
          <a:xfrm>
            <a:off x="6209907" y="5712653"/>
            <a:ext cx="2754984" cy="4838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Nutrition &amp; Hygiene</a:t>
            </a:r>
          </a:p>
        </p:txBody>
      </p:sp>
    </p:spTree>
    <p:extLst>
      <p:ext uri="{BB962C8B-B14F-4D97-AF65-F5344CB8AC3E}">
        <p14:creationId xmlns:p14="http://schemas.microsoft.com/office/powerpoint/2010/main" val="12024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C287C0BB-614A-4CD6-AC43-45A8ACA74B88}"/>
              </a:ext>
            </a:extLst>
          </p:cNvPr>
          <p:cNvSpPr/>
          <p:nvPr/>
        </p:nvSpPr>
        <p:spPr>
          <a:xfrm>
            <a:off x="4265392" y="1537676"/>
            <a:ext cx="650926" cy="579745"/>
          </a:xfrm>
          <a:prstGeom prst="rightArrow">
            <a:avLst>
              <a:gd name="adj1" fmla="val 50000"/>
              <a:gd name="adj2" fmla="val 4723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Scientific Progress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2816A6-A44C-4612-A220-9FFAAD4C9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>
            <a:off x="4897463" y="1506207"/>
            <a:ext cx="4067429" cy="57974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172189E-FA13-4F1D-8D37-12FF3738C755}"/>
              </a:ext>
            </a:extLst>
          </p:cNvPr>
          <p:cNvSpPr txBox="1">
            <a:spLocks/>
          </p:cNvSpPr>
          <p:nvPr/>
        </p:nvSpPr>
        <p:spPr>
          <a:xfrm>
            <a:off x="4916317" y="1528152"/>
            <a:ext cx="4050267" cy="579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Enlightenment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C161BD2-282A-4F89-B219-AA10C9D24A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 flipH="1">
            <a:off x="197962" y="1506207"/>
            <a:ext cx="4067429" cy="57974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AE548F6F-73CC-4B03-BDAA-828FFE6CE52E}"/>
              </a:ext>
            </a:extLst>
          </p:cNvPr>
          <p:cNvSpPr txBox="1">
            <a:spLocks/>
          </p:cNvSpPr>
          <p:nvPr/>
        </p:nvSpPr>
        <p:spPr>
          <a:xfrm>
            <a:off x="201223" y="1528152"/>
            <a:ext cx="4050267" cy="579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Ancien Régime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E31E1B-BE74-4116-BBE6-5AA114F8F281}"/>
              </a:ext>
            </a:extLst>
          </p:cNvPr>
          <p:cNvSpPr txBox="1"/>
          <p:nvPr/>
        </p:nvSpPr>
        <p:spPr>
          <a:xfrm>
            <a:off x="197963" y="2441936"/>
            <a:ext cx="4050267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Secret &amp; Sacred Knowledge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A763F4E-B36C-4CE0-B402-AE3120E8C9C6}"/>
              </a:ext>
            </a:extLst>
          </p:cNvPr>
          <p:cNvSpPr/>
          <p:nvPr/>
        </p:nvSpPr>
        <p:spPr>
          <a:xfrm>
            <a:off x="4265392" y="2441937"/>
            <a:ext cx="650926" cy="579745"/>
          </a:xfrm>
          <a:prstGeom prst="rightArrow">
            <a:avLst>
              <a:gd name="adj1" fmla="val 50000"/>
              <a:gd name="adj2" fmla="val 4723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746C49-0AFF-4AF4-8721-5306F2B2A8F5}"/>
              </a:ext>
            </a:extLst>
          </p:cNvPr>
          <p:cNvSpPr txBox="1"/>
          <p:nvPr/>
        </p:nvSpPr>
        <p:spPr>
          <a:xfrm>
            <a:off x="4895772" y="2441936"/>
            <a:ext cx="4069120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 &amp; Teaching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F61573-B49A-4A92-9621-CE539B8E7499}"/>
              </a:ext>
            </a:extLst>
          </p:cNvPr>
          <p:cNvSpPr txBox="1"/>
          <p:nvPr/>
        </p:nvSpPr>
        <p:spPr>
          <a:xfrm>
            <a:off x="197963" y="4127245"/>
            <a:ext cx="4555012" cy="2206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</a:t>
            </a:r>
            <a:r>
              <a:rPr lang="en-US" sz="2000" b="1" u="sng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century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Galilei (Earth revolves around the sun)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Torricelli (barometer pressure)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Newton (gravity)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Leeuwenhoek (microscope)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Pascal (first calculator)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E321DE-4B72-4D2B-A8B0-7271E4BD8AA2}"/>
              </a:ext>
            </a:extLst>
          </p:cNvPr>
          <p:cNvSpPr txBox="1"/>
          <p:nvPr/>
        </p:nvSpPr>
        <p:spPr>
          <a:xfrm>
            <a:off x="197962" y="3201379"/>
            <a:ext cx="4050267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Irrational Beliefs &amp; Dogma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87E3B26-6521-494B-BD94-252003FA0D28}"/>
              </a:ext>
            </a:extLst>
          </p:cNvPr>
          <p:cNvSpPr/>
          <p:nvPr/>
        </p:nvSpPr>
        <p:spPr>
          <a:xfrm>
            <a:off x="4265391" y="3201380"/>
            <a:ext cx="650926" cy="579745"/>
          </a:xfrm>
          <a:prstGeom prst="rightArrow">
            <a:avLst>
              <a:gd name="adj1" fmla="val 50000"/>
              <a:gd name="adj2" fmla="val 4723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C07764-3197-44B6-AB67-9149D061049E}"/>
              </a:ext>
            </a:extLst>
          </p:cNvPr>
          <p:cNvSpPr txBox="1"/>
          <p:nvPr/>
        </p:nvSpPr>
        <p:spPr>
          <a:xfrm>
            <a:off x="4895771" y="3201379"/>
            <a:ext cx="4069120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Reason is Knowledge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8E1BA5-7B43-48CE-9B25-5102E05B1836}"/>
              </a:ext>
            </a:extLst>
          </p:cNvPr>
          <p:cNvSpPr txBox="1"/>
          <p:nvPr/>
        </p:nvSpPr>
        <p:spPr>
          <a:xfrm>
            <a:off x="4991099" y="4130165"/>
            <a:ext cx="3954937" cy="2206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r>
            <a:r>
              <a:rPr lang="en-US" sz="2000" b="1" u="sng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century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Fahrenheit &amp; Celsius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Benjamin Franklin (lightning rod)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Hutton (geology)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Hales (blood pressure)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Jenner (smallpox vaccine)</a:t>
            </a:r>
          </a:p>
        </p:txBody>
      </p:sp>
    </p:spTree>
    <p:extLst>
      <p:ext uri="{BB962C8B-B14F-4D97-AF65-F5344CB8AC3E}">
        <p14:creationId xmlns:p14="http://schemas.microsoft.com/office/powerpoint/2010/main" val="20306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C287C0BB-614A-4CD6-AC43-45A8ACA74B88}"/>
              </a:ext>
            </a:extLst>
          </p:cNvPr>
          <p:cNvSpPr/>
          <p:nvPr/>
        </p:nvSpPr>
        <p:spPr>
          <a:xfrm>
            <a:off x="4265392" y="1537676"/>
            <a:ext cx="650926" cy="579745"/>
          </a:xfrm>
          <a:prstGeom prst="rightArrow">
            <a:avLst>
              <a:gd name="adj1" fmla="val 50000"/>
              <a:gd name="adj2" fmla="val 4723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Evolution of Art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2816A6-A44C-4612-A220-9FFAAD4C9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>
            <a:off x="4897463" y="1506207"/>
            <a:ext cx="4067429" cy="57974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172189E-FA13-4F1D-8D37-12FF3738C755}"/>
              </a:ext>
            </a:extLst>
          </p:cNvPr>
          <p:cNvSpPr txBox="1">
            <a:spLocks/>
          </p:cNvSpPr>
          <p:nvPr/>
        </p:nvSpPr>
        <p:spPr>
          <a:xfrm>
            <a:off x="4916317" y="1528152"/>
            <a:ext cx="4050267" cy="579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Enlightenment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C161BD2-282A-4F89-B219-AA10C9D24A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 flipH="1">
            <a:off x="197962" y="1506207"/>
            <a:ext cx="4067429" cy="57974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AE548F6F-73CC-4B03-BDAA-828FFE6CE52E}"/>
              </a:ext>
            </a:extLst>
          </p:cNvPr>
          <p:cNvSpPr txBox="1">
            <a:spLocks/>
          </p:cNvSpPr>
          <p:nvPr/>
        </p:nvSpPr>
        <p:spPr>
          <a:xfrm>
            <a:off x="201223" y="1528152"/>
            <a:ext cx="4050267" cy="579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Ancien Régime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A86965-6F61-4329-B927-DB658259058C}"/>
              </a:ext>
            </a:extLst>
          </p:cNvPr>
          <p:cNvSpPr txBox="1"/>
          <p:nvPr/>
        </p:nvSpPr>
        <p:spPr>
          <a:xfrm>
            <a:off x="197963" y="2336545"/>
            <a:ext cx="2611912" cy="2549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  <a:r>
              <a:rPr lang="en-US" sz="2000" b="1" u="sng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century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Religious 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Promoted exclusively by the Catholic Church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340857-CDDA-4919-B5AC-165EC6D83B0B}"/>
              </a:ext>
            </a:extLst>
          </p:cNvPr>
          <p:cNvSpPr txBox="1"/>
          <p:nvPr/>
        </p:nvSpPr>
        <p:spPr>
          <a:xfrm>
            <a:off x="3056494" y="2336545"/>
            <a:ext cx="2783362" cy="2549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</a:t>
            </a:r>
            <a:r>
              <a:rPr lang="en-US" sz="2000" b="1" u="sng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early 18</a:t>
            </a:r>
            <a:r>
              <a:rPr lang="en-US" sz="2000" b="1" u="sng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Baroque 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Natural 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Abundant decorative elements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E77FD4-F805-4FDD-B5CB-555D8BB86304}"/>
              </a:ext>
            </a:extLst>
          </p:cNvPr>
          <p:cNvSpPr txBox="1"/>
          <p:nvPr/>
        </p:nvSpPr>
        <p:spPr>
          <a:xfrm>
            <a:off x="6067425" y="2336545"/>
            <a:ext cx="2878612" cy="2549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r>
            <a:r>
              <a:rPr lang="en-US" sz="2000" b="1" u="sng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century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Rococo 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Aristocratic style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Exuberant 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Elaborate decoration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Curves, seashells, flowers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FAE10-101B-44A8-923C-63333B3728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6976" y="5161173"/>
            <a:ext cx="2303348" cy="1300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03EA9D-1B4C-4502-8F1E-654E979547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1887" y="5161172"/>
            <a:ext cx="1871663" cy="130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05E850-4E2B-4D76-BAFE-3AA1F94D20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962" y="5161172"/>
            <a:ext cx="2878612" cy="13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EF55F3C8-D08D-41AB-8854-ED7623B69C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8"/>
                    </a14:imgEffect>
                  </a14:imgLayer>
                </a14:imgProps>
              </a:ext>
            </a:extLst>
          </a:blip>
          <a:srcRect t="23816"/>
          <a:stretch/>
        </p:blipFill>
        <p:spPr>
          <a:xfrm>
            <a:off x="4366434" y="4218432"/>
            <a:ext cx="4587637" cy="2382945"/>
          </a:xfrm>
          <a:prstGeom prst="wedgeRoundRectCallout">
            <a:avLst>
              <a:gd name="adj1" fmla="val 21853"/>
              <a:gd name="adj2" fmla="val -61354"/>
              <a:gd name="adj3" fmla="val 16667"/>
            </a:avLst>
          </a:prstGeom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8978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Ancien Régime &amp; The Enlightenment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B4B6B4B-5747-47F5-A194-0225CCB9CD59}"/>
              </a:ext>
            </a:extLst>
          </p:cNvPr>
          <p:cNvSpPr txBox="1">
            <a:spLocks/>
          </p:cNvSpPr>
          <p:nvPr/>
        </p:nvSpPr>
        <p:spPr>
          <a:xfrm>
            <a:off x="0" y="1357460"/>
            <a:ext cx="939205" cy="1140642"/>
          </a:xfrm>
          <a:prstGeom prst="rect">
            <a:avLst/>
          </a:prstGeom>
          <a:solidFill>
            <a:srgbClr val="824903"/>
          </a:solidFill>
          <a:ln w="28575"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</a:rPr>
              <a:t>Pre-History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51BC0E5-3565-4C92-AE46-7D6F19C775FE}"/>
              </a:ext>
            </a:extLst>
          </p:cNvPr>
          <p:cNvSpPr txBox="1">
            <a:spLocks/>
          </p:cNvSpPr>
          <p:nvPr/>
        </p:nvSpPr>
        <p:spPr>
          <a:xfrm>
            <a:off x="992547" y="1357462"/>
            <a:ext cx="3615428" cy="1140642"/>
          </a:xfrm>
          <a:prstGeom prst="rect">
            <a:avLst/>
          </a:prstGeom>
          <a:solidFill>
            <a:srgbClr val="BF8819"/>
          </a:solidFill>
          <a:ln w="28575"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</a:rPr>
              <a:t>Ancient History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E9FE93A-FE0F-4C45-B277-3AB1954BFBE5}"/>
              </a:ext>
            </a:extLst>
          </p:cNvPr>
          <p:cNvSpPr txBox="1">
            <a:spLocks/>
          </p:cNvSpPr>
          <p:nvPr/>
        </p:nvSpPr>
        <p:spPr>
          <a:xfrm>
            <a:off x="4666270" y="1357461"/>
            <a:ext cx="1906692" cy="11406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Middle Ages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1128698-C1D1-4ACA-9724-1129FCE4142C}"/>
              </a:ext>
            </a:extLst>
          </p:cNvPr>
          <p:cNvSpPr txBox="1">
            <a:spLocks/>
          </p:cNvSpPr>
          <p:nvPr/>
        </p:nvSpPr>
        <p:spPr>
          <a:xfrm>
            <a:off x="7748832" y="1357460"/>
            <a:ext cx="1395168" cy="1140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Modern Age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83933B0-A242-4367-B59B-F4CD75733685}"/>
              </a:ext>
            </a:extLst>
          </p:cNvPr>
          <p:cNvSpPr txBox="1">
            <a:spLocks/>
          </p:cNvSpPr>
          <p:nvPr/>
        </p:nvSpPr>
        <p:spPr>
          <a:xfrm>
            <a:off x="6631257" y="1357460"/>
            <a:ext cx="1064233" cy="11406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Early Modern 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1AF78-F87C-4129-8B32-6E5C3CE23D0D}"/>
              </a:ext>
            </a:extLst>
          </p:cNvPr>
          <p:cNvSpPr txBox="1"/>
          <p:nvPr/>
        </p:nvSpPr>
        <p:spPr>
          <a:xfrm>
            <a:off x="364170" y="2539065"/>
            <a:ext cx="115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3000 BC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4D5A99-19FF-4E50-86C2-6219E37D2336}"/>
              </a:ext>
            </a:extLst>
          </p:cNvPr>
          <p:cNvSpPr txBox="1"/>
          <p:nvPr/>
        </p:nvSpPr>
        <p:spPr>
          <a:xfrm>
            <a:off x="4062954" y="2539065"/>
            <a:ext cx="115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476 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99FD24-BC81-41C7-915A-A18F9DE2CA1B}"/>
              </a:ext>
            </a:extLst>
          </p:cNvPr>
          <p:cNvSpPr txBox="1"/>
          <p:nvPr/>
        </p:nvSpPr>
        <p:spPr>
          <a:xfrm>
            <a:off x="6098147" y="2539065"/>
            <a:ext cx="115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1453 AD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C346C2-0441-41EB-A74F-DF48B3D6F2D6}"/>
              </a:ext>
            </a:extLst>
          </p:cNvPr>
          <p:cNvSpPr txBox="1"/>
          <p:nvPr/>
        </p:nvSpPr>
        <p:spPr>
          <a:xfrm>
            <a:off x="7214984" y="2539065"/>
            <a:ext cx="115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1789 AD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6D522BC-E02A-418A-9E9A-52663DE33E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3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80585" r="733"/>
          <a:stretch/>
        </p:blipFill>
        <p:spPr>
          <a:xfrm>
            <a:off x="7400040" y="3441414"/>
            <a:ext cx="480767" cy="36933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A86A234-1870-4535-8A82-B899C8022E38}"/>
              </a:ext>
            </a:extLst>
          </p:cNvPr>
          <p:cNvSpPr txBox="1"/>
          <p:nvPr/>
        </p:nvSpPr>
        <p:spPr>
          <a:xfrm>
            <a:off x="7960143" y="3438103"/>
            <a:ext cx="114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r>
            <a:r>
              <a:rPr lang="en-US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1BE0CC-492B-442E-A67F-9BB8F593CF8B}"/>
              </a:ext>
            </a:extLst>
          </p:cNvPr>
          <p:cNvSpPr txBox="1"/>
          <p:nvPr/>
        </p:nvSpPr>
        <p:spPr>
          <a:xfrm>
            <a:off x="5140800" y="3477241"/>
            <a:ext cx="219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The Enlightenment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CD96F1-107D-45F9-873C-107236154A71}"/>
              </a:ext>
            </a:extLst>
          </p:cNvPr>
          <p:cNvSpPr txBox="1"/>
          <p:nvPr/>
        </p:nvSpPr>
        <p:spPr>
          <a:xfrm>
            <a:off x="4309284" y="4134213"/>
            <a:ext cx="4717000" cy="2553891"/>
          </a:xfrm>
          <a:prstGeom prst="wedgeRoundRectCallout">
            <a:avLst>
              <a:gd name="adj1" fmla="val 58263"/>
              <a:gd name="adj2" fmla="val -21430"/>
              <a:gd name="adj3" fmla="val 16667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Enlightenment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an intellectual movement in Europe during the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US" sz="24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marking the end of the Ancien Régime and the transition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Early Modern Age to the Modern Age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69EDCB5-3466-4C0B-9847-5893548435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4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 flipH="1">
            <a:off x="6991350" y="2949358"/>
            <a:ext cx="552450" cy="4027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B67FB2-85E1-4F0E-B48C-64958F5D90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418" y="3609975"/>
            <a:ext cx="3467660" cy="2991401"/>
          </a:xfrm>
          <a:prstGeom prst="wedgeRoundRectCallout">
            <a:avLst>
              <a:gd name="adj1" fmla="val 74481"/>
              <a:gd name="adj2" fmla="val -57431"/>
              <a:gd name="adj3" fmla="val 16667"/>
            </a:avLst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4139AED-C025-45C0-BC43-A908762F5F67}"/>
              </a:ext>
            </a:extLst>
          </p:cNvPr>
          <p:cNvSpPr txBox="1"/>
          <p:nvPr/>
        </p:nvSpPr>
        <p:spPr>
          <a:xfrm>
            <a:off x="7640423" y="2972165"/>
            <a:ext cx="150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17-18</a:t>
            </a:r>
            <a:r>
              <a:rPr lang="en-US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86C45D-79E7-4AD8-9879-54B8CE499FBD}"/>
              </a:ext>
            </a:extLst>
          </p:cNvPr>
          <p:cNvSpPr txBox="1"/>
          <p:nvPr/>
        </p:nvSpPr>
        <p:spPr>
          <a:xfrm>
            <a:off x="4697695" y="2999234"/>
            <a:ext cx="219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highlight>
                  <a:srgbClr val="492201"/>
                </a:highlight>
              </a:rPr>
              <a:t>The Ancien Regime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9EF12C-BE94-4F5E-A22A-88E3932127DB}"/>
              </a:ext>
            </a:extLst>
          </p:cNvPr>
          <p:cNvSpPr txBox="1"/>
          <p:nvPr/>
        </p:nvSpPr>
        <p:spPr>
          <a:xfrm>
            <a:off x="262575" y="3622769"/>
            <a:ext cx="3615428" cy="2962513"/>
          </a:xfrm>
          <a:prstGeom prst="wedgeRoundRectCallout">
            <a:avLst>
              <a:gd name="adj1" fmla="val 58263"/>
              <a:gd name="adj2" fmla="val -21430"/>
              <a:gd name="adj3" fmla="val 16667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Ancien Régime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 period of political, economic and social changes in Europe during the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17-18</a:t>
            </a:r>
            <a:r>
              <a:rPr lang="en-US" sz="24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brought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start of the Modern Age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8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C287C0BB-614A-4CD6-AC43-45A8ACA74B88}"/>
              </a:ext>
            </a:extLst>
          </p:cNvPr>
          <p:cNvSpPr/>
          <p:nvPr/>
        </p:nvSpPr>
        <p:spPr>
          <a:xfrm>
            <a:off x="4265392" y="1537676"/>
            <a:ext cx="650926" cy="579745"/>
          </a:xfrm>
          <a:prstGeom prst="rightArrow">
            <a:avLst>
              <a:gd name="adj1" fmla="val 50000"/>
              <a:gd name="adj2" fmla="val 4723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Political Changes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86A234-1870-4535-8A82-B899C8022E38}"/>
              </a:ext>
            </a:extLst>
          </p:cNvPr>
          <p:cNvSpPr txBox="1"/>
          <p:nvPr/>
        </p:nvSpPr>
        <p:spPr>
          <a:xfrm>
            <a:off x="3277309" y="2441936"/>
            <a:ext cx="2294107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Limited powers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2816A6-A44C-4612-A220-9FFAAD4C9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>
            <a:off x="4897463" y="1506207"/>
            <a:ext cx="4067429" cy="57974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172189E-FA13-4F1D-8D37-12FF3738C755}"/>
              </a:ext>
            </a:extLst>
          </p:cNvPr>
          <p:cNvSpPr txBox="1">
            <a:spLocks/>
          </p:cNvSpPr>
          <p:nvPr/>
        </p:nvSpPr>
        <p:spPr>
          <a:xfrm>
            <a:off x="4916317" y="1528152"/>
            <a:ext cx="4050267" cy="579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Enlightenment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C161BD2-282A-4F89-B219-AA10C9D24A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 flipH="1">
            <a:off x="197962" y="1506207"/>
            <a:ext cx="4067429" cy="57974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AE548F6F-73CC-4B03-BDAA-828FFE6CE52E}"/>
              </a:ext>
            </a:extLst>
          </p:cNvPr>
          <p:cNvSpPr txBox="1">
            <a:spLocks/>
          </p:cNvSpPr>
          <p:nvPr/>
        </p:nvSpPr>
        <p:spPr>
          <a:xfrm>
            <a:off x="201223" y="1528152"/>
            <a:ext cx="4050267" cy="579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Ancien Régime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E31E1B-BE74-4116-BBE6-5AA114F8F281}"/>
              </a:ext>
            </a:extLst>
          </p:cNvPr>
          <p:cNvSpPr txBox="1"/>
          <p:nvPr/>
        </p:nvSpPr>
        <p:spPr>
          <a:xfrm>
            <a:off x="197963" y="2441936"/>
            <a:ext cx="2830987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Absolute monarchy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648927-864E-4B10-AF5B-E885DE841A34}"/>
              </a:ext>
            </a:extLst>
          </p:cNvPr>
          <p:cNvSpPr txBox="1"/>
          <p:nvPr/>
        </p:nvSpPr>
        <p:spPr>
          <a:xfrm>
            <a:off x="5819775" y="2441936"/>
            <a:ext cx="3145117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Enlightened despotism</a:t>
            </a:r>
          </a:p>
        </p:txBody>
      </p:sp>
    </p:spTree>
    <p:extLst>
      <p:ext uri="{BB962C8B-B14F-4D97-AF65-F5344CB8AC3E}">
        <p14:creationId xmlns:p14="http://schemas.microsoft.com/office/powerpoint/2010/main" val="217241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C287C0BB-614A-4CD6-AC43-45A8ACA74B88}"/>
              </a:ext>
            </a:extLst>
          </p:cNvPr>
          <p:cNvSpPr/>
          <p:nvPr/>
        </p:nvSpPr>
        <p:spPr>
          <a:xfrm>
            <a:off x="4265392" y="1537676"/>
            <a:ext cx="650926" cy="579745"/>
          </a:xfrm>
          <a:prstGeom prst="rightArrow">
            <a:avLst>
              <a:gd name="adj1" fmla="val 50000"/>
              <a:gd name="adj2" fmla="val 4723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Political Changes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86A234-1870-4535-8A82-B899C8022E38}"/>
              </a:ext>
            </a:extLst>
          </p:cNvPr>
          <p:cNvSpPr txBox="1"/>
          <p:nvPr/>
        </p:nvSpPr>
        <p:spPr>
          <a:xfrm>
            <a:off x="3277309" y="2441936"/>
            <a:ext cx="2294107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Limited powers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2816A6-A44C-4612-A220-9FFAAD4C9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>
            <a:off x="4897463" y="1506207"/>
            <a:ext cx="4067429" cy="57974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172189E-FA13-4F1D-8D37-12FF3738C755}"/>
              </a:ext>
            </a:extLst>
          </p:cNvPr>
          <p:cNvSpPr txBox="1">
            <a:spLocks/>
          </p:cNvSpPr>
          <p:nvPr/>
        </p:nvSpPr>
        <p:spPr>
          <a:xfrm>
            <a:off x="4916317" y="1528152"/>
            <a:ext cx="4050267" cy="579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Enlightenment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C161BD2-282A-4F89-B219-AA10C9D24A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 flipH="1">
            <a:off x="197962" y="1506207"/>
            <a:ext cx="4067429" cy="57974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AE548F6F-73CC-4B03-BDAA-828FFE6CE52E}"/>
              </a:ext>
            </a:extLst>
          </p:cNvPr>
          <p:cNvSpPr txBox="1">
            <a:spLocks/>
          </p:cNvSpPr>
          <p:nvPr/>
        </p:nvSpPr>
        <p:spPr>
          <a:xfrm>
            <a:off x="201223" y="1528152"/>
            <a:ext cx="4050267" cy="579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Ancien Régime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E31E1B-BE74-4116-BBE6-5AA114F8F281}"/>
              </a:ext>
            </a:extLst>
          </p:cNvPr>
          <p:cNvSpPr txBox="1"/>
          <p:nvPr/>
        </p:nvSpPr>
        <p:spPr>
          <a:xfrm>
            <a:off x="197963" y="2441936"/>
            <a:ext cx="2830987" cy="57974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monarchy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D8D7A4-5483-49E9-AA34-71D03A68EE45}"/>
              </a:ext>
            </a:extLst>
          </p:cNvPr>
          <p:cNvSpPr txBox="1"/>
          <p:nvPr/>
        </p:nvSpPr>
        <p:spPr>
          <a:xfrm>
            <a:off x="197962" y="3355720"/>
            <a:ext cx="8498363" cy="284505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t">
            <a:no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France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Louise XIV (no Estates General)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England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: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Charles I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Oliver Cromwell  Charles II  James II  Glorious Revolution (1688)  William of Orange (Bill of Rights)  United Kingdom of Great Britain (1707)  Parliamentary Monarchy (House of Lords &amp; House of Commons)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Spain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Less Hapsburgs (Felipe III, Felipe IV, Carlos II)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War of Spanish Succession (1701-1714)  Treaties of Utrecht and Rastatt (Family Compacts)  Bourbons (Felipe V, Fernando VI, Carlos III)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648927-864E-4B10-AF5B-E885DE841A34}"/>
              </a:ext>
            </a:extLst>
          </p:cNvPr>
          <p:cNvSpPr txBox="1"/>
          <p:nvPr/>
        </p:nvSpPr>
        <p:spPr>
          <a:xfrm>
            <a:off x="5819775" y="2441936"/>
            <a:ext cx="3145117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Enlightened despotism</a:t>
            </a:r>
          </a:p>
        </p:txBody>
      </p:sp>
    </p:spTree>
    <p:extLst>
      <p:ext uri="{BB962C8B-B14F-4D97-AF65-F5344CB8AC3E}">
        <p14:creationId xmlns:p14="http://schemas.microsoft.com/office/powerpoint/2010/main" val="43154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C287C0BB-614A-4CD6-AC43-45A8ACA74B88}"/>
              </a:ext>
            </a:extLst>
          </p:cNvPr>
          <p:cNvSpPr/>
          <p:nvPr/>
        </p:nvSpPr>
        <p:spPr>
          <a:xfrm>
            <a:off x="4265392" y="1537676"/>
            <a:ext cx="650926" cy="579745"/>
          </a:xfrm>
          <a:prstGeom prst="rightArrow">
            <a:avLst>
              <a:gd name="adj1" fmla="val 50000"/>
              <a:gd name="adj2" fmla="val 4723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Political Changes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86A234-1870-4535-8A82-B899C8022E38}"/>
              </a:ext>
            </a:extLst>
          </p:cNvPr>
          <p:cNvSpPr txBox="1"/>
          <p:nvPr/>
        </p:nvSpPr>
        <p:spPr>
          <a:xfrm>
            <a:off x="3277309" y="2441936"/>
            <a:ext cx="2294107" cy="57974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powers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2816A6-A44C-4612-A220-9FFAAD4C9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>
            <a:off x="4897463" y="1506207"/>
            <a:ext cx="4067429" cy="57974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172189E-FA13-4F1D-8D37-12FF3738C755}"/>
              </a:ext>
            </a:extLst>
          </p:cNvPr>
          <p:cNvSpPr txBox="1">
            <a:spLocks/>
          </p:cNvSpPr>
          <p:nvPr/>
        </p:nvSpPr>
        <p:spPr>
          <a:xfrm>
            <a:off x="4916317" y="1528152"/>
            <a:ext cx="4050267" cy="579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Enlightenment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C161BD2-282A-4F89-B219-AA10C9D24A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 flipH="1">
            <a:off x="197962" y="1506207"/>
            <a:ext cx="4067429" cy="57974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AE548F6F-73CC-4B03-BDAA-828FFE6CE52E}"/>
              </a:ext>
            </a:extLst>
          </p:cNvPr>
          <p:cNvSpPr txBox="1">
            <a:spLocks/>
          </p:cNvSpPr>
          <p:nvPr/>
        </p:nvSpPr>
        <p:spPr>
          <a:xfrm>
            <a:off x="201223" y="1528152"/>
            <a:ext cx="4050267" cy="579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Ancien Régime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E31E1B-BE74-4116-BBE6-5AA114F8F281}"/>
              </a:ext>
            </a:extLst>
          </p:cNvPr>
          <p:cNvSpPr txBox="1"/>
          <p:nvPr/>
        </p:nvSpPr>
        <p:spPr>
          <a:xfrm>
            <a:off x="197963" y="2441936"/>
            <a:ext cx="2830987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Absolute monarchy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648927-864E-4B10-AF5B-E885DE841A34}"/>
              </a:ext>
            </a:extLst>
          </p:cNvPr>
          <p:cNvSpPr txBox="1"/>
          <p:nvPr/>
        </p:nvSpPr>
        <p:spPr>
          <a:xfrm>
            <a:off x="5819775" y="2441936"/>
            <a:ext cx="3145117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Enlightened despotism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038FEA-351D-40F2-97D0-3738468E8A7B}"/>
              </a:ext>
            </a:extLst>
          </p:cNvPr>
          <p:cNvSpPr/>
          <p:nvPr/>
        </p:nvSpPr>
        <p:spPr>
          <a:xfrm>
            <a:off x="970958" y="5538456"/>
            <a:ext cx="7993933" cy="977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F7B4B8-640B-4E96-80C7-260DBCE63741}"/>
              </a:ext>
            </a:extLst>
          </p:cNvPr>
          <p:cNvSpPr/>
          <p:nvPr/>
        </p:nvSpPr>
        <p:spPr>
          <a:xfrm>
            <a:off x="970958" y="4477011"/>
            <a:ext cx="7993933" cy="8783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950B06-9A1E-46BB-AD8B-B89C51B97B7D}"/>
              </a:ext>
            </a:extLst>
          </p:cNvPr>
          <p:cNvSpPr/>
          <p:nvPr/>
        </p:nvSpPr>
        <p:spPr>
          <a:xfrm>
            <a:off x="970959" y="3345843"/>
            <a:ext cx="7993933" cy="9115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7FA36B-8285-41F6-9712-F7E0A6813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63" y="3345843"/>
            <a:ext cx="772997" cy="9115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E8C81C-0486-4E42-9ABA-68D65837F7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63" y="4477267"/>
            <a:ext cx="772997" cy="8764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EB1EEB-190E-449C-8AB7-222BA1EA5C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62" y="5532666"/>
            <a:ext cx="772997" cy="9860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5A482D4-87A7-4867-B3CA-98FBF1CAC1EA}"/>
              </a:ext>
            </a:extLst>
          </p:cNvPr>
          <p:cNvSpPr txBox="1"/>
          <p:nvPr/>
        </p:nvSpPr>
        <p:spPr>
          <a:xfrm>
            <a:off x="1076835" y="3393395"/>
            <a:ext cx="7749531" cy="876468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Montesquieu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argued for the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separation of powers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 the three branches of government (legislative, executive, judicial) should be separate.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CF2B62-FD8B-4538-8758-EAAE6F3B9DB1}"/>
              </a:ext>
            </a:extLst>
          </p:cNvPr>
          <p:cNvSpPr txBox="1"/>
          <p:nvPr/>
        </p:nvSpPr>
        <p:spPr>
          <a:xfrm>
            <a:off x="1076835" y="4446062"/>
            <a:ext cx="7975078" cy="876468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Voltaire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believed that the best form of government is a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strong monarchy limited by the parliament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FFF031-F233-4675-A9F7-E40100C7A2C2}"/>
              </a:ext>
            </a:extLst>
          </p:cNvPr>
          <p:cNvSpPr txBox="1"/>
          <p:nvPr/>
        </p:nvSpPr>
        <p:spPr>
          <a:xfrm>
            <a:off x="1076835" y="5577854"/>
            <a:ext cx="7869203" cy="876468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Rousseau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introduced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popular sovereignty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 the power resides with the people rather the crown, and the government is created by and for the will of its people.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0" grpId="0" animBg="1"/>
      <p:bldP spid="18" grpId="0" animBg="1"/>
      <p:bldP spid="12" grpId="0" animBg="1"/>
      <p:bldP spid="13" grpId="0" animBg="1"/>
      <p:bldP spid="14" grpId="0" animBg="1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C287C0BB-614A-4CD6-AC43-45A8ACA74B88}"/>
              </a:ext>
            </a:extLst>
          </p:cNvPr>
          <p:cNvSpPr/>
          <p:nvPr/>
        </p:nvSpPr>
        <p:spPr>
          <a:xfrm>
            <a:off x="4265392" y="1537676"/>
            <a:ext cx="650926" cy="579745"/>
          </a:xfrm>
          <a:prstGeom prst="rightArrow">
            <a:avLst>
              <a:gd name="adj1" fmla="val 50000"/>
              <a:gd name="adj2" fmla="val 4723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Political Changes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86A234-1870-4535-8A82-B899C8022E38}"/>
              </a:ext>
            </a:extLst>
          </p:cNvPr>
          <p:cNvSpPr txBox="1"/>
          <p:nvPr/>
        </p:nvSpPr>
        <p:spPr>
          <a:xfrm>
            <a:off x="3277309" y="2441936"/>
            <a:ext cx="2294107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Limited powers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2816A6-A44C-4612-A220-9FFAAD4C9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>
            <a:off x="4897463" y="1506207"/>
            <a:ext cx="4067429" cy="57974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172189E-FA13-4F1D-8D37-12FF3738C755}"/>
              </a:ext>
            </a:extLst>
          </p:cNvPr>
          <p:cNvSpPr txBox="1">
            <a:spLocks/>
          </p:cNvSpPr>
          <p:nvPr/>
        </p:nvSpPr>
        <p:spPr>
          <a:xfrm>
            <a:off x="4916317" y="1528152"/>
            <a:ext cx="4050267" cy="579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Enlightenment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C161BD2-282A-4F89-B219-AA10C9D24A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 flipH="1">
            <a:off x="197962" y="1506207"/>
            <a:ext cx="4067429" cy="57974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AE548F6F-73CC-4B03-BDAA-828FFE6CE52E}"/>
              </a:ext>
            </a:extLst>
          </p:cNvPr>
          <p:cNvSpPr txBox="1">
            <a:spLocks/>
          </p:cNvSpPr>
          <p:nvPr/>
        </p:nvSpPr>
        <p:spPr>
          <a:xfrm>
            <a:off x="201223" y="1528152"/>
            <a:ext cx="4050267" cy="579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Ancien Régime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E31E1B-BE74-4116-BBE6-5AA114F8F281}"/>
              </a:ext>
            </a:extLst>
          </p:cNvPr>
          <p:cNvSpPr txBox="1"/>
          <p:nvPr/>
        </p:nvSpPr>
        <p:spPr>
          <a:xfrm>
            <a:off x="197963" y="2441936"/>
            <a:ext cx="2830987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Absolute monarchy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648927-864E-4B10-AF5B-E885DE841A34}"/>
              </a:ext>
            </a:extLst>
          </p:cNvPr>
          <p:cNvSpPr txBox="1"/>
          <p:nvPr/>
        </p:nvSpPr>
        <p:spPr>
          <a:xfrm>
            <a:off x="5819775" y="2441936"/>
            <a:ext cx="3145117" cy="57974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Enlightened despotism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26293-51E5-4DFD-BC96-F6392A0091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1" b="5292"/>
          <a:stretch/>
        </p:blipFill>
        <p:spPr>
          <a:xfrm>
            <a:off x="197962" y="3196068"/>
            <a:ext cx="1208519" cy="1053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2ED28A-A13D-4695-A3E2-6ED7F99C5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317" y="4372475"/>
            <a:ext cx="1206582" cy="1053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3C5BD-971D-440A-80E1-04420474A9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62" y="5566367"/>
            <a:ext cx="1212184" cy="10995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DF63D8-607D-4EE5-AE53-9EB6A7F59563}"/>
              </a:ext>
            </a:extLst>
          </p:cNvPr>
          <p:cNvSpPr txBox="1"/>
          <p:nvPr/>
        </p:nvSpPr>
        <p:spPr>
          <a:xfrm>
            <a:off x="1552575" y="3272286"/>
            <a:ext cx="7486650" cy="3441233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t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Objective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Combine absolute monarchy (despotism) with enlightenment ideas to modernize the country and improve wellbeing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Features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Absolute power through centralized government &amp; enlightenment thinkers appointed to high positions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Peaceful changes through reforms &amp; education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Carlos III (Spain), Catherine the Great (Russia), Joseph II (Austria), Frederick II (Prussia)</a:t>
            </a:r>
          </a:p>
        </p:txBody>
      </p:sp>
    </p:spTree>
    <p:extLst>
      <p:ext uri="{BB962C8B-B14F-4D97-AF65-F5344CB8AC3E}">
        <p14:creationId xmlns:p14="http://schemas.microsoft.com/office/powerpoint/2010/main" val="33869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C287C0BB-614A-4CD6-AC43-45A8ACA74B88}"/>
              </a:ext>
            </a:extLst>
          </p:cNvPr>
          <p:cNvSpPr/>
          <p:nvPr/>
        </p:nvSpPr>
        <p:spPr>
          <a:xfrm>
            <a:off x="4265392" y="1537676"/>
            <a:ext cx="650926" cy="579745"/>
          </a:xfrm>
          <a:prstGeom prst="rightArrow">
            <a:avLst>
              <a:gd name="adj1" fmla="val 50000"/>
              <a:gd name="adj2" fmla="val 4723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Economic Changes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86A234-1870-4535-8A82-B899C8022E38}"/>
              </a:ext>
            </a:extLst>
          </p:cNvPr>
          <p:cNvSpPr txBox="1"/>
          <p:nvPr/>
        </p:nvSpPr>
        <p:spPr>
          <a:xfrm>
            <a:off x="3019426" y="2441936"/>
            <a:ext cx="3056816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Estates of the realm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2816A6-A44C-4612-A220-9FFAAD4C9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>
            <a:off x="4897463" y="1506207"/>
            <a:ext cx="4067429" cy="57974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172189E-FA13-4F1D-8D37-12FF3738C755}"/>
              </a:ext>
            </a:extLst>
          </p:cNvPr>
          <p:cNvSpPr txBox="1">
            <a:spLocks/>
          </p:cNvSpPr>
          <p:nvPr/>
        </p:nvSpPr>
        <p:spPr>
          <a:xfrm>
            <a:off x="4916317" y="1528152"/>
            <a:ext cx="4050267" cy="579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Enlightenment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C161BD2-282A-4F89-B219-AA10C9D24A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 flipH="1">
            <a:off x="197962" y="1506207"/>
            <a:ext cx="4067429" cy="57974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AE548F6F-73CC-4B03-BDAA-828FFE6CE52E}"/>
              </a:ext>
            </a:extLst>
          </p:cNvPr>
          <p:cNvSpPr txBox="1">
            <a:spLocks/>
          </p:cNvSpPr>
          <p:nvPr/>
        </p:nvSpPr>
        <p:spPr>
          <a:xfrm>
            <a:off x="201223" y="1528152"/>
            <a:ext cx="4050267" cy="579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Ancien Régime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E31E1B-BE74-4116-BBE6-5AA114F8F281}"/>
              </a:ext>
            </a:extLst>
          </p:cNvPr>
          <p:cNvSpPr txBox="1"/>
          <p:nvPr/>
        </p:nvSpPr>
        <p:spPr>
          <a:xfrm>
            <a:off x="197964" y="2441936"/>
            <a:ext cx="2496904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Feudal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648927-864E-4B10-AF5B-E885DE841A34}"/>
              </a:ext>
            </a:extLst>
          </p:cNvPr>
          <p:cNvSpPr txBox="1"/>
          <p:nvPr/>
        </p:nvSpPr>
        <p:spPr>
          <a:xfrm>
            <a:off x="6400800" y="2441936"/>
            <a:ext cx="2564092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reforms</a:t>
            </a:r>
          </a:p>
        </p:txBody>
      </p:sp>
    </p:spTree>
    <p:extLst>
      <p:ext uri="{BB962C8B-B14F-4D97-AF65-F5344CB8AC3E}">
        <p14:creationId xmlns:p14="http://schemas.microsoft.com/office/powerpoint/2010/main" val="385125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C287C0BB-614A-4CD6-AC43-45A8ACA74B88}"/>
              </a:ext>
            </a:extLst>
          </p:cNvPr>
          <p:cNvSpPr/>
          <p:nvPr/>
        </p:nvSpPr>
        <p:spPr>
          <a:xfrm>
            <a:off x="4265392" y="1537676"/>
            <a:ext cx="650926" cy="579745"/>
          </a:xfrm>
          <a:prstGeom prst="rightArrow">
            <a:avLst>
              <a:gd name="adj1" fmla="val 50000"/>
              <a:gd name="adj2" fmla="val 4723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Economic Changes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86A234-1870-4535-8A82-B899C8022E38}"/>
              </a:ext>
            </a:extLst>
          </p:cNvPr>
          <p:cNvSpPr txBox="1"/>
          <p:nvPr/>
        </p:nvSpPr>
        <p:spPr>
          <a:xfrm>
            <a:off x="3019426" y="2441936"/>
            <a:ext cx="3056816" cy="57974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Estates of the realm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2816A6-A44C-4612-A220-9FFAAD4C9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>
            <a:off x="4897463" y="1506207"/>
            <a:ext cx="4067429" cy="57974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172189E-FA13-4F1D-8D37-12FF3738C755}"/>
              </a:ext>
            </a:extLst>
          </p:cNvPr>
          <p:cNvSpPr txBox="1">
            <a:spLocks/>
          </p:cNvSpPr>
          <p:nvPr/>
        </p:nvSpPr>
        <p:spPr>
          <a:xfrm>
            <a:off x="4916317" y="1528152"/>
            <a:ext cx="4050267" cy="579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Enlightenment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C161BD2-282A-4F89-B219-AA10C9D24A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 flipH="1">
            <a:off x="197962" y="1506207"/>
            <a:ext cx="4067429" cy="57974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AE548F6F-73CC-4B03-BDAA-828FFE6CE52E}"/>
              </a:ext>
            </a:extLst>
          </p:cNvPr>
          <p:cNvSpPr txBox="1">
            <a:spLocks/>
          </p:cNvSpPr>
          <p:nvPr/>
        </p:nvSpPr>
        <p:spPr>
          <a:xfrm>
            <a:off x="201223" y="1528152"/>
            <a:ext cx="4050267" cy="579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Ancien Régime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E31E1B-BE74-4116-BBE6-5AA114F8F281}"/>
              </a:ext>
            </a:extLst>
          </p:cNvPr>
          <p:cNvSpPr txBox="1"/>
          <p:nvPr/>
        </p:nvSpPr>
        <p:spPr>
          <a:xfrm>
            <a:off x="197964" y="2441936"/>
            <a:ext cx="2496904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Feudal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648927-864E-4B10-AF5B-E885DE841A34}"/>
              </a:ext>
            </a:extLst>
          </p:cNvPr>
          <p:cNvSpPr txBox="1"/>
          <p:nvPr/>
        </p:nvSpPr>
        <p:spPr>
          <a:xfrm>
            <a:off x="6400800" y="2441936"/>
            <a:ext cx="2564092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reforms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0FF6E7-2D04-44CD-9DD9-94794CAB5EF7}"/>
              </a:ext>
            </a:extLst>
          </p:cNvPr>
          <p:cNvSpPr txBox="1"/>
          <p:nvPr/>
        </p:nvSpPr>
        <p:spPr>
          <a:xfrm>
            <a:off x="197962" y="3651221"/>
            <a:ext cx="2496904" cy="5797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Clergy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01A1CB-0C07-4084-B0D2-F14DB0B8C8E6}"/>
              </a:ext>
            </a:extLst>
          </p:cNvPr>
          <p:cNvSpPr txBox="1"/>
          <p:nvPr/>
        </p:nvSpPr>
        <p:spPr>
          <a:xfrm>
            <a:off x="197962" y="4460231"/>
            <a:ext cx="2496904" cy="5797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Nobles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832D62-0962-40FF-A695-0BA3A33F3878}"/>
              </a:ext>
            </a:extLst>
          </p:cNvPr>
          <p:cNvSpPr txBox="1"/>
          <p:nvPr/>
        </p:nvSpPr>
        <p:spPr>
          <a:xfrm>
            <a:off x="3019426" y="3651220"/>
            <a:ext cx="5945466" cy="5797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Ordinary people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9894D5-C3CB-453F-8ED7-39C7634412B2}"/>
              </a:ext>
            </a:extLst>
          </p:cNvPr>
          <p:cNvSpPr txBox="1"/>
          <p:nvPr/>
        </p:nvSpPr>
        <p:spPr>
          <a:xfrm>
            <a:off x="3019426" y="4465995"/>
            <a:ext cx="5926612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Bourgeoisie: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upper middle class (merchants)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3E6756-5656-4A96-A432-8DA5B6D78CBB}"/>
              </a:ext>
            </a:extLst>
          </p:cNvPr>
          <p:cNvSpPr txBox="1"/>
          <p:nvPr/>
        </p:nvSpPr>
        <p:spPr>
          <a:xfrm>
            <a:off x="3019426" y="5194542"/>
            <a:ext cx="5926612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Petite bourgeoisie: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small merchants &amp; craftsmen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4DD5E1-C3A9-4386-BA3F-37914E6FCDF5}"/>
              </a:ext>
            </a:extLst>
          </p:cNvPr>
          <p:cNvSpPr txBox="1"/>
          <p:nvPr/>
        </p:nvSpPr>
        <p:spPr>
          <a:xfrm>
            <a:off x="3019426" y="5923089"/>
            <a:ext cx="5926612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Peasants &amp; day laborers: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paid taxes to 1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2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estates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2CED83D-B635-45B9-B399-A9EEC9DC2AED}"/>
              </a:ext>
            </a:extLst>
          </p:cNvPr>
          <p:cNvSpPr/>
          <p:nvPr/>
        </p:nvSpPr>
        <p:spPr>
          <a:xfrm rot="5400000">
            <a:off x="4359592" y="2984067"/>
            <a:ext cx="462521" cy="579745"/>
          </a:xfrm>
          <a:prstGeom prst="rightArrow">
            <a:avLst>
              <a:gd name="adj1" fmla="val 50000"/>
              <a:gd name="adj2" fmla="val 4723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C287C0BB-614A-4CD6-AC43-45A8ACA74B88}"/>
              </a:ext>
            </a:extLst>
          </p:cNvPr>
          <p:cNvSpPr/>
          <p:nvPr/>
        </p:nvSpPr>
        <p:spPr>
          <a:xfrm>
            <a:off x="4265392" y="1537676"/>
            <a:ext cx="650926" cy="579745"/>
          </a:xfrm>
          <a:prstGeom prst="rightArrow">
            <a:avLst>
              <a:gd name="adj1" fmla="val 50000"/>
              <a:gd name="adj2" fmla="val 4723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Economic Changes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86A234-1870-4535-8A82-B899C8022E38}"/>
              </a:ext>
            </a:extLst>
          </p:cNvPr>
          <p:cNvSpPr txBox="1"/>
          <p:nvPr/>
        </p:nvSpPr>
        <p:spPr>
          <a:xfrm>
            <a:off x="3019426" y="2441936"/>
            <a:ext cx="3056816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Estates of the realm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2816A6-A44C-4612-A220-9FFAAD4C9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>
            <a:off x="4897463" y="1506207"/>
            <a:ext cx="4067429" cy="57974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172189E-FA13-4F1D-8D37-12FF3738C755}"/>
              </a:ext>
            </a:extLst>
          </p:cNvPr>
          <p:cNvSpPr txBox="1">
            <a:spLocks/>
          </p:cNvSpPr>
          <p:nvPr/>
        </p:nvSpPr>
        <p:spPr>
          <a:xfrm>
            <a:off x="4916317" y="1528152"/>
            <a:ext cx="4050267" cy="579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Enlightenment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C161BD2-282A-4F89-B219-AA10C9D24A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51134"/>
          <a:stretch/>
        </p:blipFill>
        <p:spPr>
          <a:xfrm flipH="1">
            <a:off x="197962" y="1506207"/>
            <a:ext cx="4067429" cy="57974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AE548F6F-73CC-4B03-BDAA-828FFE6CE52E}"/>
              </a:ext>
            </a:extLst>
          </p:cNvPr>
          <p:cNvSpPr txBox="1">
            <a:spLocks/>
          </p:cNvSpPr>
          <p:nvPr/>
        </p:nvSpPr>
        <p:spPr>
          <a:xfrm>
            <a:off x="201223" y="1528152"/>
            <a:ext cx="4050267" cy="579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Ancien Régime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E31E1B-BE74-4116-BBE6-5AA114F8F281}"/>
              </a:ext>
            </a:extLst>
          </p:cNvPr>
          <p:cNvSpPr txBox="1"/>
          <p:nvPr/>
        </p:nvSpPr>
        <p:spPr>
          <a:xfrm>
            <a:off x="197964" y="2441936"/>
            <a:ext cx="2496904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Feudal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648927-864E-4B10-AF5B-E885DE841A34}"/>
              </a:ext>
            </a:extLst>
          </p:cNvPr>
          <p:cNvSpPr txBox="1"/>
          <p:nvPr/>
        </p:nvSpPr>
        <p:spPr>
          <a:xfrm>
            <a:off x="6400800" y="2441936"/>
            <a:ext cx="2564092" cy="57974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reforms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3D088B-475E-4684-88A1-0EE4D22A06C8}"/>
              </a:ext>
            </a:extLst>
          </p:cNvPr>
          <p:cNvSpPr txBox="1"/>
          <p:nvPr/>
        </p:nvSpPr>
        <p:spPr>
          <a:xfrm>
            <a:off x="197961" y="3260696"/>
            <a:ext cx="2611914" cy="4921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Traditional agriculture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AF571A-D5ED-4073-BA67-1F10327F3207}"/>
              </a:ext>
            </a:extLst>
          </p:cNvPr>
          <p:cNvSpPr txBox="1"/>
          <p:nvPr/>
        </p:nvSpPr>
        <p:spPr>
          <a:xfrm>
            <a:off x="197961" y="3890235"/>
            <a:ext cx="2611914" cy="4921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 productivity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0F00E3-2032-4EC8-A5BE-31589FF4F7DF}"/>
              </a:ext>
            </a:extLst>
          </p:cNvPr>
          <p:cNvSpPr txBox="1"/>
          <p:nvPr/>
        </p:nvSpPr>
        <p:spPr>
          <a:xfrm>
            <a:off x="197961" y="4519774"/>
            <a:ext cx="2611914" cy="4921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Mercantilism (gold)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4C0AA3D-28A5-4E3F-92F0-941761E52889}"/>
              </a:ext>
            </a:extLst>
          </p:cNvPr>
          <p:cNvSpPr txBox="1"/>
          <p:nvPr/>
        </p:nvSpPr>
        <p:spPr>
          <a:xfrm>
            <a:off x="197961" y="5149313"/>
            <a:ext cx="2611914" cy="4921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Protectionist policies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49EB4F-DC6B-4C57-93F0-551EBE2419AA}"/>
              </a:ext>
            </a:extLst>
          </p:cNvPr>
          <p:cNvSpPr txBox="1"/>
          <p:nvPr/>
        </p:nvSpPr>
        <p:spPr>
          <a:xfrm>
            <a:off x="3257550" y="3260696"/>
            <a:ext cx="2893734" cy="4921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Physiocracy (agriculture)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E2F7E9-AF4B-45ED-8E16-7C57C3576004}"/>
              </a:ext>
            </a:extLst>
          </p:cNvPr>
          <p:cNvSpPr txBox="1"/>
          <p:nvPr/>
        </p:nvSpPr>
        <p:spPr>
          <a:xfrm>
            <a:off x="3257550" y="3890235"/>
            <a:ext cx="2893734" cy="4921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 liberalism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075B74-1A5D-4647-9682-5FD7B6869059}"/>
              </a:ext>
            </a:extLst>
          </p:cNvPr>
          <p:cNvSpPr txBox="1"/>
          <p:nvPr/>
        </p:nvSpPr>
        <p:spPr>
          <a:xfrm>
            <a:off x="3257550" y="4519774"/>
            <a:ext cx="2893734" cy="4921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Freedom of production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B48F49-544A-4EEB-81D1-2016DAE466AE}"/>
              </a:ext>
            </a:extLst>
          </p:cNvPr>
          <p:cNvSpPr txBox="1"/>
          <p:nvPr/>
        </p:nvSpPr>
        <p:spPr>
          <a:xfrm>
            <a:off x="3257550" y="5149313"/>
            <a:ext cx="2893734" cy="4921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Free trade &amp; competition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6757285-D0AA-44CD-AA82-E43A193AF02A}"/>
              </a:ext>
            </a:extLst>
          </p:cNvPr>
          <p:cNvSpPr txBox="1"/>
          <p:nvPr/>
        </p:nvSpPr>
        <p:spPr>
          <a:xfrm>
            <a:off x="6581775" y="3269996"/>
            <a:ext cx="2383118" cy="4921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techniques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642AFD-DBE8-4713-8B8F-92FD94CD6F6D}"/>
              </a:ext>
            </a:extLst>
          </p:cNvPr>
          <p:cNvSpPr txBox="1"/>
          <p:nvPr/>
        </p:nvSpPr>
        <p:spPr>
          <a:xfrm>
            <a:off x="6581775" y="3899535"/>
            <a:ext cx="2383118" cy="4921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crops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049FCF4-14EA-4E9B-AF99-95943874BF63}"/>
              </a:ext>
            </a:extLst>
          </p:cNvPr>
          <p:cNvSpPr txBox="1"/>
          <p:nvPr/>
        </p:nvSpPr>
        <p:spPr>
          <a:xfrm>
            <a:off x="6581775" y="4529074"/>
            <a:ext cx="2383118" cy="4921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Higher productivity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2A2E4C00-7473-45BF-84E8-7CAA10E024D2}"/>
              </a:ext>
            </a:extLst>
          </p:cNvPr>
          <p:cNvSpPr/>
          <p:nvPr/>
        </p:nvSpPr>
        <p:spPr>
          <a:xfrm>
            <a:off x="2891869" y="4195406"/>
            <a:ext cx="321787" cy="468973"/>
          </a:xfrm>
          <a:prstGeom prst="rightArrow">
            <a:avLst>
              <a:gd name="adj1" fmla="val 50000"/>
              <a:gd name="adj2" fmla="val 4723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CDBE1265-BF9A-4B79-8F91-84B552136728}"/>
              </a:ext>
            </a:extLst>
          </p:cNvPr>
          <p:cNvSpPr/>
          <p:nvPr/>
        </p:nvSpPr>
        <p:spPr>
          <a:xfrm>
            <a:off x="6189384" y="4157202"/>
            <a:ext cx="321787" cy="468973"/>
          </a:xfrm>
          <a:prstGeom prst="rightArrow">
            <a:avLst>
              <a:gd name="adj1" fmla="val 50000"/>
              <a:gd name="adj2" fmla="val 4723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8873A0A-C4DF-4294-9B22-42827F59A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53" y="5830703"/>
            <a:ext cx="1498708" cy="889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8701E3-161B-42C3-B920-4E7B76C0D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384" y="5803392"/>
            <a:ext cx="1090612" cy="898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F2DBA6-9982-4962-8DA9-DF6BD5EA36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3334" y="5803392"/>
            <a:ext cx="1147764" cy="870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383AB8-C16D-4DCA-B1FF-F652C14EA0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5781" y="5778852"/>
            <a:ext cx="2331150" cy="88972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12DAA69-5694-4209-9EB3-1D6833A367AB}"/>
              </a:ext>
            </a:extLst>
          </p:cNvPr>
          <p:cNvSpPr txBox="1"/>
          <p:nvPr/>
        </p:nvSpPr>
        <p:spPr>
          <a:xfrm>
            <a:off x="6581775" y="5158486"/>
            <a:ext cx="2383118" cy="4921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Royal manufacturers</a:t>
            </a:r>
          </a:p>
        </p:txBody>
      </p:sp>
    </p:spTree>
    <p:extLst>
      <p:ext uri="{BB962C8B-B14F-4D97-AF65-F5344CB8AC3E}">
        <p14:creationId xmlns:p14="http://schemas.microsoft.com/office/powerpoint/2010/main" val="95618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</TotalTime>
  <Words>659</Words>
  <Application>Microsoft Office PowerPoint</Application>
  <PresentationFormat>On-screen Show (4:3)</PresentationFormat>
  <Paragraphs>142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Sokolova</dc:creator>
  <cp:lastModifiedBy>Valerie Sokolova</cp:lastModifiedBy>
  <cp:revision>144</cp:revision>
  <dcterms:created xsi:type="dcterms:W3CDTF">2018-10-08T23:15:29Z</dcterms:created>
  <dcterms:modified xsi:type="dcterms:W3CDTF">2019-01-29T14:08:45Z</dcterms:modified>
</cp:coreProperties>
</file>