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8" r:id="rId3"/>
    <p:sldId id="274" r:id="rId4"/>
    <p:sldId id="276" r:id="rId5"/>
    <p:sldId id="277" r:id="rId6"/>
    <p:sldId id="275" r:id="rId7"/>
    <p:sldId id="269" r:id="rId8"/>
    <p:sldId id="270" r:id="rId9"/>
    <p:sldId id="271" r:id="rId10"/>
    <p:sldId id="272" r:id="rId11"/>
    <p:sldId id="267" r:id="rId12"/>
    <p:sldId id="273"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D"/>
    <a:srgbClr val="FFCCFF"/>
    <a:srgbClr val="993366"/>
    <a:srgbClr val="E1E1FF"/>
    <a:srgbClr val="4A156D"/>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CFF13-38A5-4227-BDBD-43793609CD81}" v="1355" dt="2018-10-13T22:44:03.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67" d="100"/>
          <a:sy n="67" d="100"/>
        </p:scale>
        <p:origin x="1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Sokolova" userId="11a22aa1dd404ec2" providerId="LiveId" clId="{B7ACFF13-38A5-4227-BDBD-43793609CD81}"/>
    <pc:docChg chg="undo redo custSel addSld delSld modSld sldOrd">
      <pc:chgData name="Valerie Sokolova" userId="11a22aa1dd404ec2" providerId="LiveId" clId="{B7ACFF13-38A5-4227-BDBD-43793609CD81}" dt="2018-10-13T22:44:03.646" v="4633"/>
      <pc:docMkLst>
        <pc:docMk/>
      </pc:docMkLst>
      <pc:sldChg chg="addSp delSp modSp modAnim">
        <pc:chgData name="Valerie Sokolova" userId="11a22aa1dd404ec2" providerId="LiveId" clId="{B7ACFF13-38A5-4227-BDBD-43793609CD81}" dt="2018-10-13T22:18:10.442" v="3565" actId="5793"/>
        <pc:sldMkLst>
          <pc:docMk/>
          <pc:sldMk cId="1261582714" sldId="259"/>
        </pc:sldMkLst>
        <pc:spChg chg="add mod">
          <ac:chgData name="Valerie Sokolova" userId="11a22aa1dd404ec2" providerId="LiveId" clId="{B7ACFF13-38A5-4227-BDBD-43793609CD81}" dt="2018-10-12T22:08:07.399" v="1141" actId="14100"/>
          <ac:spMkLst>
            <pc:docMk/>
            <pc:sldMk cId="1261582714" sldId="259"/>
            <ac:spMk id="4" creationId="{7EEEBC61-6335-4B4E-94BF-11390BD33C03}"/>
          </ac:spMkLst>
        </pc:spChg>
        <pc:spChg chg="add mod">
          <ac:chgData name="Valerie Sokolova" userId="11a22aa1dd404ec2" providerId="LiveId" clId="{B7ACFF13-38A5-4227-BDBD-43793609CD81}" dt="2018-10-12T22:08:07.399" v="1141" actId="14100"/>
          <ac:spMkLst>
            <pc:docMk/>
            <pc:sldMk cId="1261582714" sldId="259"/>
            <ac:spMk id="5" creationId="{EA0D5068-3503-4154-AE3F-02F192DCD154}"/>
          </ac:spMkLst>
        </pc:spChg>
        <pc:spChg chg="add mod">
          <ac:chgData name="Valerie Sokolova" userId="11a22aa1dd404ec2" providerId="LiveId" clId="{B7ACFF13-38A5-4227-BDBD-43793609CD81}" dt="2018-10-13T22:18:10.442" v="3565" actId="5793"/>
          <ac:spMkLst>
            <pc:docMk/>
            <pc:sldMk cId="1261582714" sldId="259"/>
            <ac:spMk id="6" creationId="{181CCC2F-6169-43C2-84FD-A5EBFAA8B691}"/>
          </ac:spMkLst>
        </pc:spChg>
        <pc:spChg chg="add mod">
          <ac:chgData name="Valerie Sokolova" userId="11a22aa1dd404ec2" providerId="LiveId" clId="{B7ACFF13-38A5-4227-BDBD-43793609CD81}" dt="2018-10-12T22:08:07.399" v="1141" actId="14100"/>
          <ac:spMkLst>
            <pc:docMk/>
            <pc:sldMk cId="1261582714" sldId="259"/>
            <ac:spMk id="7" creationId="{04E9F67C-2715-4283-9570-A9BCBD95CDAF}"/>
          </ac:spMkLst>
        </pc:spChg>
        <pc:spChg chg="add mod">
          <ac:chgData name="Valerie Sokolova" userId="11a22aa1dd404ec2" providerId="LiveId" clId="{B7ACFF13-38A5-4227-BDBD-43793609CD81}" dt="2018-10-12T22:08:07.399" v="1141" actId="14100"/>
          <ac:spMkLst>
            <pc:docMk/>
            <pc:sldMk cId="1261582714" sldId="259"/>
            <ac:spMk id="8" creationId="{1CF03818-95AA-4809-91FF-B583F3E4DAEE}"/>
          </ac:spMkLst>
        </pc:spChg>
        <pc:spChg chg="add mod">
          <ac:chgData name="Valerie Sokolova" userId="11a22aa1dd404ec2" providerId="LiveId" clId="{B7ACFF13-38A5-4227-BDBD-43793609CD81}" dt="2018-10-12T22:08:07.399" v="1141" actId="14100"/>
          <ac:spMkLst>
            <pc:docMk/>
            <pc:sldMk cId="1261582714" sldId="259"/>
            <ac:spMk id="10" creationId="{5E6823C1-DB89-4F4B-B45B-303C6D332AF6}"/>
          </ac:spMkLst>
        </pc:spChg>
        <pc:spChg chg="add mod">
          <ac:chgData name="Valerie Sokolova" userId="11a22aa1dd404ec2" providerId="LiveId" clId="{B7ACFF13-38A5-4227-BDBD-43793609CD81}" dt="2018-10-12T22:06:43.998" v="1034" actId="20577"/>
          <ac:spMkLst>
            <pc:docMk/>
            <pc:sldMk cId="1261582714" sldId="259"/>
            <ac:spMk id="11" creationId="{3A82217F-63A9-40E8-9BD9-979054FC5F25}"/>
          </ac:spMkLst>
        </pc:spChg>
        <pc:spChg chg="add mod">
          <ac:chgData name="Valerie Sokolova" userId="11a22aa1dd404ec2" providerId="LiveId" clId="{B7ACFF13-38A5-4227-BDBD-43793609CD81}" dt="2018-10-12T22:08:07.399" v="1141" actId="14100"/>
          <ac:spMkLst>
            <pc:docMk/>
            <pc:sldMk cId="1261582714" sldId="259"/>
            <ac:spMk id="12" creationId="{C3BDEA81-0528-4AE0-9C5E-85D3973D99D8}"/>
          </ac:spMkLst>
        </pc:spChg>
        <pc:spChg chg="mod">
          <ac:chgData name="Valerie Sokolova" userId="11a22aa1dd404ec2" providerId="LiveId" clId="{B7ACFF13-38A5-4227-BDBD-43793609CD81}" dt="2018-10-12T22:38:38.521" v="2152" actId="404"/>
          <ac:spMkLst>
            <pc:docMk/>
            <pc:sldMk cId="1261582714" sldId="259"/>
            <ac:spMk id="13" creationId="{A16372B9-5C40-4445-B175-202E890E81EF}"/>
          </ac:spMkLst>
        </pc:spChg>
        <pc:spChg chg="add mod">
          <ac:chgData name="Valerie Sokolova" userId="11a22aa1dd404ec2" providerId="LiveId" clId="{B7ACFF13-38A5-4227-BDBD-43793609CD81}" dt="2018-10-12T22:03:20.150" v="976" actId="14861"/>
          <ac:spMkLst>
            <pc:docMk/>
            <pc:sldMk cId="1261582714" sldId="259"/>
            <ac:spMk id="14" creationId="{08497CE4-5659-4AA3-9144-A0E12043AC32}"/>
          </ac:spMkLst>
        </pc:spChg>
        <pc:spChg chg="add mod">
          <ac:chgData name="Valerie Sokolova" userId="11a22aa1dd404ec2" providerId="LiveId" clId="{B7ACFF13-38A5-4227-BDBD-43793609CD81}" dt="2018-10-11T09:17:28.491" v="478" actId="571"/>
          <ac:spMkLst>
            <pc:docMk/>
            <pc:sldMk cId="1261582714" sldId="259"/>
            <ac:spMk id="15" creationId="{39EC1E39-B068-4F30-A7BA-AFFA07593E6D}"/>
          </ac:spMkLst>
        </pc:spChg>
        <pc:spChg chg="add mod">
          <ac:chgData name="Valerie Sokolova" userId="11a22aa1dd404ec2" providerId="LiveId" clId="{B7ACFF13-38A5-4227-BDBD-43793609CD81}" dt="2018-10-11T09:17:28.491" v="478" actId="571"/>
          <ac:spMkLst>
            <pc:docMk/>
            <pc:sldMk cId="1261582714" sldId="259"/>
            <ac:spMk id="16" creationId="{8115F083-0C45-41FE-A4FB-CA9637B60650}"/>
          </ac:spMkLst>
        </pc:spChg>
        <pc:picChg chg="add mod">
          <ac:chgData name="Valerie Sokolova" userId="11a22aa1dd404ec2" providerId="LiveId" clId="{B7ACFF13-38A5-4227-BDBD-43793609CD81}" dt="2018-10-12T22:08:07.399" v="1141" actId="14100"/>
          <ac:picMkLst>
            <pc:docMk/>
            <pc:sldMk cId="1261582714" sldId="259"/>
            <ac:picMk id="2" creationId="{2B2E29A9-4F6D-4586-8F8B-DBDD6FB142B4}"/>
          </ac:picMkLst>
        </pc:picChg>
        <pc:picChg chg="add mod">
          <ac:chgData name="Valerie Sokolova" userId="11a22aa1dd404ec2" providerId="LiveId" clId="{B7ACFF13-38A5-4227-BDBD-43793609CD81}" dt="2018-10-12T22:08:07.399" v="1141" actId="14100"/>
          <ac:picMkLst>
            <pc:docMk/>
            <pc:sldMk cId="1261582714" sldId="259"/>
            <ac:picMk id="3" creationId="{29216F3E-B3F7-40C3-B236-478817DF1C99}"/>
          </ac:picMkLst>
        </pc:picChg>
        <pc:picChg chg="del mod">
          <ac:chgData name="Valerie Sokolova" userId="11a22aa1dd404ec2" providerId="LiveId" clId="{B7ACFF13-38A5-4227-BDBD-43793609CD81}" dt="2018-10-11T09:01:04.212" v="1" actId="478"/>
          <ac:picMkLst>
            <pc:docMk/>
            <pc:sldMk cId="1261582714" sldId="259"/>
            <ac:picMk id="9" creationId="{33C2F595-3BEE-491D-8473-AD1829B60215}"/>
          </ac:picMkLst>
        </pc:picChg>
        <pc:picChg chg="add mod">
          <ac:chgData name="Valerie Sokolova" userId="11a22aa1dd404ec2" providerId="LiveId" clId="{B7ACFF13-38A5-4227-BDBD-43793609CD81}" dt="2018-10-12T22:08:07.399" v="1141" actId="14100"/>
          <ac:picMkLst>
            <pc:docMk/>
            <pc:sldMk cId="1261582714" sldId="259"/>
            <ac:picMk id="17" creationId="{1D430114-1F7B-4362-A5C5-35D742440B69}"/>
          </ac:picMkLst>
        </pc:picChg>
        <pc:picChg chg="add mod">
          <ac:chgData name="Valerie Sokolova" userId="11a22aa1dd404ec2" providerId="LiveId" clId="{B7ACFF13-38A5-4227-BDBD-43793609CD81}" dt="2018-10-12T22:08:07.399" v="1141" actId="14100"/>
          <ac:picMkLst>
            <pc:docMk/>
            <pc:sldMk cId="1261582714" sldId="259"/>
            <ac:picMk id="18" creationId="{33149B2B-4E80-47A4-8CFC-CBB272486C2C}"/>
          </ac:picMkLst>
        </pc:picChg>
        <pc:picChg chg="add mod">
          <ac:chgData name="Valerie Sokolova" userId="11a22aa1dd404ec2" providerId="LiveId" clId="{B7ACFF13-38A5-4227-BDBD-43793609CD81}" dt="2018-10-12T22:08:07.399" v="1141" actId="14100"/>
          <ac:picMkLst>
            <pc:docMk/>
            <pc:sldMk cId="1261582714" sldId="259"/>
            <ac:picMk id="19" creationId="{16F3C7F0-DC12-4581-A0A1-45E6A259D202}"/>
          </ac:picMkLst>
        </pc:picChg>
      </pc:sldChg>
      <pc:sldChg chg="addSp delSp modSp delAnim modAnim">
        <pc:chgData name="Valerie Sokolova" userId="11a22aa1dd404ec2" providerId="LiveId" clId="{B7ACFF13-38A5-4227-BDBD-43793609CD81}" dt="2018-10-13T22:44:03.646" v="4633"/>
        <pc:sldMkLst>
          <pc:docMk/>
          <pc:sldMk cId="641751455" sldId="262"/>
        </pc:sldMkLst>
        <pc:spChg chg="del">
          <ac:chgData name="Valerie Sokolova" userId="11a22aa1dd404ec2" providerId="LiveId" clId="{B7ACFF13-38A5-4227-BDBD-43793609CD81}" dt="2018-10-12T22:06:23.361" v="1017" actId="478"/>
          <ac:spMkLst>
            <pc:docMk/>
            <pc:sldMk cId="641751455" sldId="262"/>
            <ac:spMk id="3" creationId="{0BBB7C27-70FB-4407-A971-E9D806CB322D}"/>
          </ac:spMkLst>
        </pc:spChg>
        <pc:spChg chg="del">
          <ac:chgData name="Valerie Sokolova" userId="11a22aa1dd404ec2" providerId="LiveId" clId="{B7ACFF13-38A5-4227-BDBD-43793609CD81}" dt="2018-10-11T09:01:25.044" v="5" actId="478"/>
          <ac:spMkLst>
            <pc:docMk/>
            <pc:sldMk cId="641751455" sldId="262"/>
            <ac:spMk id="4" creationId="{D005B183-9969-464D-AE85-017B1A254222}"/>
          </ac:spMkLst>
        </pc:spChg>
        <pc:spChg chg="mod">
          <ac:chgData name="Valerie Sokolova" userId="11a22aa1dd404ec2" providerId="LiveId" clId="{B7ACFF13-38A5-4227-BDBD-43793609CD81}" dt="2018-10-12T22:22:31.112" v="1751" actId="1035"/>
          <ac:spMkLst>
            <pc:docMk/>
            <pc:sldMk cId="641751455" sldId="262"/>
            <ac:spMk id="5" creationId="{6A696604-6D3E-4B2A-AE5D-302B936162E3}"/>
          </ac:spMkLst>
        </pc:spChg>
        <pc:spChg chg="del">
          <ac:chgData name="Valerie Sokolova" userId="11a22aa1dd404ec2" providerId="LiveId" clId="{B7ACFF13-38A5-4227-BDBD-43793609CD81}" dt="2018-10-12T22:17:53.771" v="1619" actId="478"/>
          <ac:spMkLst>
            <pc:docMk/>
            <pc:sldMk cId="641751455" sldId="262"/>
            <ac:spMk id="6" creationId="{A66E8779-3912-4C99-A844-186AFF8498B4}"/>
          </ac:spMkLst>
        </pc:spChg>
        <pc:spChg chg="del">
          <ac:chgData name="Valerie Sokolova" userId="11a22aa1dd404ec2" providerId="LiveId" clId="{B7ACFF13-38A5-4227-BDBD-43793609CD81}" dt="2018-10-12T22:17:53.771" v="1619" actId="478"/>
          <ac:spMkLst>
            <pc:docMk/>
            <pc:sldMk cId="641751455" sldId="262"/>
            <ac:spMk id="8" creationId="{72D0DB45-B45F-475E-8EE6-76A54345E25C}"/>
          </ac:spMkLst>
        </pc:spChg>
        <pc:spChg chg="mod">
          <ac:chgData name="Valerie Sokolova" userId="11a22aa1dd404ec2" providerId="LiveId" clId="{B7ACFF13-38A5-4227-BDBD-43793609CD81}" dt="2018-10-12T22:38:49.779" v="2154" actId="404"/>
          <ac:spMkLst>
            <pc:docMk/>
            <pc:sldMk cId="641751455" sldId="262"/>
            <ac:spMk id="9" creationId="{B917FF62-A36F-4C08-BF10-6F4CCD4E88F8}"/>
          </ac:spMkLst>
        </pc:spChg>
        <pc:spChg chg="add del mod">
          <ac:chgData name="Valerie Sokolova" userId="11a22aa1dd404ec2" providerId="LiveId" clId="{B7ACFF13-38A5-4227-BDBD-43793609CD81}" dt="2018-10-12T22:06:24.933" v="1018" actId="478"/>
          <ac:spMkLst>
            <pc:docMk/>
            <pc:sldMk cId="641751455" sldId="262"/>
            <ac:spMk id="13" creationId="{BAA99B6A-E41A-4109-B75D-BC9D95161623}"/>
          </ac:spMkLst>
        </pc:spChg>
        <pc:spChg chg="del">
          <ac:chgData name="Valerie Sokolova" userId="11a22aa1dd404ec2" providerId="LiveId" clId="{B7ACFF13-38A5-4227-BDBD-43793609CD81}" dt="2018-10-12T22:06:27.881" v="1019" actId="478"/>
          <ac:spMkLst>
            <pc:docMk/>
            <pc:sldMk cId="641751455" sldId="262"/>
            <ac:spMk id="17" creationId="{C92B1518-B0D2-4F0B-81AB-FE0B156CE1F4}"/>
          </ac:spMkLst>
        </pc:spChg>
        <pc:spChg chg="del">
          <ac:chgData name="Valerie Sokolova" userId="11a22aa1dd404ec2" providerId="LiveId" clId="{B7ACFF13-38A5-4227-BDBD-43793609CD81}" dt="2018-10-11T09:01:26.784" v="6" actId="478"/>
          <ac:spMkLst>
            <pc:docMk/>
            <pc:sldMk cId="641751455" sldId="262"/>
            <ac:spMk id="18" creationId="{E8A2B699-F8A5-4178-979D-3B2DF6BE02F7}"/>
          </ac:spMkLst>
        </pc:spChg>
        <pc:spChg chg="del">
          <ac:chgData name="Valerie Sokolova" userId="11a22aa1dd404ec2" providerId="LiveId" clId="{B7ACFF13-38A5-4227-BDBD-43793609CD81}" dt="2018-10-12T22:08:28.587" v="1142" actId="478"/>
          <ac:spMkLst>
            <pc:docMk/>
            <pc:sldMk cId="641751455" sldId="262"/>
            <ac:spMk id="19" creationId="{BA31DC55-D194-4D61-ADBF-6CE05A74BF62}"/>
          </ac:spMkLst>
        </pc:spChg>
        <pc:spChg chg="del">
          <ac:chgData name="Valerie Sokolova" userId="11a22aa1dd404ec2" providerId="LiveId" clId="{B7ACFF13-38A5-4227-BDBD-43793609CD81}" dt="2018-10-12T22:17:53.771" v="1619" actId="478"/>
          <ac:spMkLst>
            <pc:docMk/>
            <pc:sldMk cId="641751455" sldId="262"/>
            <ac:spMk id="20" creationId="{0DA8B02D-61FA-4E69-885D-D0313269BBE4}"/>
          </ac:spMkLst>
        </pc:spChg>
        <pc:spChg chg="del">
          <ac:chgData name="Valerie Sokolova" userId="11a22aa1dd404ec2" providerId="LiveId" clId="{B7ACFF13-38A5-4227-BDBD-43793609CD81}" dt="2018-10-12T22:17:53.771" v="1619" actId="478"/>
          <ac:spMkLst>
            <pc:docMk/>
            <pc:sldMk cId="641751455" sldId="262"/>
            <ac:spMk id="21" creationId="{58691A32-DFEF-4538-98F1-4DCCD8D8F9D9}"/>
          </ac:spMkLst>
        </pc:spChg>
        <pc:spChg chg="add mod">
          <ac:chgData name="Valerie Sokolova" userId="11a22aa1dd404ec2" providerId="LiveId" clId="{B7ACFF13-38A5-4227-BDBD-43793609CD81}" dt="2018-10-12T22:22:37.071" v="1761" actId="1035"/>
          <ac:spMkLst>
            <pc:docMk/>
            <pc:sldMk cId="641751455" sldId="262"/>
            <ac:spMk id="22" creationId="{59F97C84-9412-4D33-BD7F-85DC2F11AAEC}"/>
          </ac:spMkLst>
        </pc:spChg>
        <pc:spChg chg="add del mod">
          <ac:chgData name="Valerie Sokolova" userId="11a22aa1dd404ec2" providerId="LiveId" clId="{B7ACFF13-38A5-4227-BDBD-43793609CD81}" dt="2018-10-12T22:07:02.695" v="1038" actId="478"/>
          <ac:spMkLst>
            <pc:docMk/>
            <pc:sldMk cId="641751455" sldId="262"/>
            <ac:spMk id="23" creationId="{604CB336-D911-48E6-B2BD-2CB49F428ACD}"/>
          </ac:spMkLst>
        </pc:spChg>
        <pc:spChg chg="add mod">
          <ac:chgData name="Valerie Sokolova" userId="11a22aa1dd404ec2" providerId="LiveId" clId="{B7ACFF13-38A5-4227-BDBD-43793609CD81}" dt="2018-10-12T22:22:31.112" v="1751" actId="1035"/>
          <ac:spMkLst>
            <pc:docMk/>
            <pc:sldMk cId="641751455" sldId="262"/>
            <ac:spMk id="25" creationId="{E14CE4E5-C3AD-4181-A98E-11AC8CECDBE3}"/>
          </ac:spMkLst>
        </pc:spChg>
        <pc:spChg chg="add mod">
          <ac:chgData name="Valerie Sokolova" userId="11a22aa1dd404ec2" providerId="LiveId" clId="{B7ACFF13-38A5-4227-BDBD-43793609CD81}" dt="2018-10-12T22:23:43.980" v="1859" actId="20577"/>
          <ac:spMkLst>
            <pc:docMk/>
            <pc:sldMk cId="641751455" sldId="262"/>
            <ac:spMk id="26" creationId="{B1F13022-A212-43D5-BE0B-B5E5F46DE19E}"/>
          </ac:spMkLst>
        </pc:spChg>
        <pc:spChg chg="add mod">
          <ac:chgData name="Valerie Sokolova" userId="11a22aa1dd404ec2" providerId="LiveId" clId="{B7ACFF13-38A5-4227-BDBD-43793609CD81}" dt="2018-10-12T22:31:16.363" v="2010" actId="20577"/>
          <ac:spMkLst>
            <pc:docMk/>
            <pc:sldMk cId="641751455" sldId="262"/>
            <ac:spMk id="30" creationId="{3A3D86C2-0450-40EB-97E2-478386727E69}"/>
          </ac:spMkLst>
        </pc:spChg>
        <pc:spChg chg="add mod">
          <ac:chgData name="Valerie Sokolova" userId="11a22aa1dd404ec2" providerId="LiveId" clId="{B7ACFF13-38A5-4227-BDBD-43793609CD81}" dt="2018-10-12T22:34:28.477" v="2118" actId="20577"/>
          <ac:spMkLst>
            <pc:docMk/>
            <pc:sldMk cId="641751455" sldId="262"/>
            <ac:spMk id="32" creationId="{49743608-B261-498B-89EA-C6406780A58F}"/>
          </ac:spMkLst>
        </pc:spChg>
        <pc:spChg chg="add mod">
          <ac:chgData name="Valerie Sokolova" userId="11a22aa1dd404ec2" providerId="LiveId" clId="{B7ACFF13-38A5-4227-BDBD-43793609CD81}" dt="2018-10-12T22:44:16.229" v="2261" actId="20577"/>
          <ac:spMkLst>
            <pc:docMk/>
            <pc:sldMk cId="641751455" sldId="262"/>
            <ac:spMk id="33" creationId="{EEA26005-FF3B-4462-9EDA-1D2B8276ADD3}"/>
          </ac:spMkLst>
        </pc:spChg>
        <pc:picChg chg="del">
          <ac:chgData name="Valerie Sokolova" userId="11a22aa1dd404ec2" providerId="LiveId" clId="{B7ACFF13-38A5-4227-BDBD-43793609CD81}" dt="2018-10-11T09:01:31.589" v="8" actId="478"/>
          <ac:picMkLst>
            <pc:docMk/>
            <pc:sldMk cId="641751455" sldId="262"/>
            <ac:picMk id="2" creationId="{2E0DFEE0-DCB7-4325-BB10-9E62DA86F67F}"/>
          </ac:picMkLst>
        </pc:picChg>
        <pc:picChg chg="del mod">
          <ac:chgData name="Valerie Sokolova" userId="11a22aa1dd404ec2" providerId="LiveId" clId="{B7ACFF13-38A5-4227-BDBD-43793609CD81}" dt="2018-10-11T09:01:31.589" v="8" actId="478"/>
          <ac:picMkLst>
            <pc:docMk/>
            <pc:sldMk cId="641751455" sldId="262"/>
            <ac:picMk id="10" creationId="{DA84AC8B-3938-4532-9146-1218E52770DD}"/>
          </ac:picMkLst>
        </pc:picChg>
        <pc:picChg chg="del">
          <ac:chgData name="Valerie Sokolova" userId="11a22aa1dd404ec2" providerId="LiveId" clId="{B7ACFF13-38A5-4227-BDBD-43793609CD81}" dt="2018-10-11T09:01:31.589" v="8" actId="478"/>
          <ac:picMkLst>
            <pc:docMk/>
            <pc:sldMk cId="641751455" sldId="262"/>
            <ac:picMk id="11" creationId="{46631E23-0AD1-4037-86D0-070C161C29FC}"/>
          </ac:picMkLst>
        </pc:picChg>
        <pc:picChg chg="del">
          <ac:chgData name="Valerie Sokolova" userId="11a22aa1dd404ec2" providerId="LiveId" clId="{B7ACFF13-38A5-4227-BDBD-43793609CD81}" dt="2018-10-11T09:01:31.589" v="8" actId="478"/>
          <ac:picMkLst>
            <pc:docMk/>
            <pc:sldMk cId="641751455" sldId="262"/>
            <ac:picMk id="12" creationId="{DD484D47-EA38-400C-B4C4-B57899FB4F26}"/>
          </ac:picMkLst>
        </pc:picChg>
        <pc:picChg chg="del">
          <ac:chgData name="Valerie Sokolova" userId="11a22aa1dd404ec2" providerId="LiveId" clId="{B7ACFF13-38A5-4227-BDBD-43793609CD81}" dt="2018-10-11T09:01:31.589" v="8" actId="478"/>
          <ac:picMkLst>
            <pc:docMk/>
            <pc:sldMk cId="641751455" sldId="262"/>
            <ac:picMk id="14" creationId="{3D128E7F-836E-4F28-9EBB-FFE73D529BAB}"/>
          </ac:picMkLst>
        </pc:picChg>
        <pc:picChg chg="add mod">
          <ac:chgData name="Valerie Sokolova" userId="11a22aa1dd404ec2" providerId="LiveId" clId="{B7ACFF13-38A5-4227-BDBD-43793609CD81}" dt="2018-10-12T22:22:31.112" v="1751" actId="1035"/>
          <ac:picMkLst>
            <pc:docMk/>
            <pc:sldMk cId="641751455" sldId="262"/>
            <ac:picMk id="15" creationId="{9294DEB9-4F6A-4334-8FA1-30FBB676860E}"/>
          </ac:picMkLst>
        </pc:picChg>
        <pc:picChg chg="add del mod">
          <ac:chgData name="Valerie Sokolova" userId="11a22aa1dd404ec2" providerId="LiveId" clId="{B7ACFF13-38A5-4227-BDBD-43793609CD81}" dt="2018-10-12T22:19:21.166" v="1626" actId="478"/>
          <ac:picMkLst>
            <pc:docMk/>
            <pc:sldMk cId="641751455" sldId="262"/>
            <ac:picMk id="16" creationId="{18D55E45-0977-423A-86AE-C4FF953D3295}"/>
          </ac:picMkLst>
        </pc:picChg>
        <pc:picChg chg="add mod modCrop">
          <ac:chgData name="Valerie Sokolova" userId="11a22aa1dd404ec2" providerId="LiveId" clId="{B7ACFF13-38A5-4227-BDBD-43793609CD81}" dt="2018-10-12T22:22:31.112" v="1751" actId="1035"/>
          <ac:picMkLst>
            <pc:docMk/>
            <pc:sldMk cId="641751455" sldId="262"/>
            <ac:picMk id="24" creationId="{B8833FA7-4A1E-4FC3-8F52-AD6EEFBD5729}"/>
          </ac:picMkLst>
        </pc:picChg>
        <pc:picChg chg="add mod modCrop">
          <ac:chgData name="Valerie Sokolova" userId="11a22aa1dd404ec2" providerId="LiveId" clId="{B7ACFF13-38A5-4227-BDBD-43793609CD81}" dt="2018-10-12T22:25:16.095" v="1866" actId="1582"/>
          <ac:picMkLst>
            <pc:docMk/>
            <pc:sldMk cId="641751455" sldId="262"/>
            <ac:picMk id="27" creationId="{C350946C-2572-4F4D-A4B6-9B061B482ECB}"/>
          </ac:picMkLst>
        </pc:picChg>
        <pc:picChg chg="add del mod">
          <ac:chgData name="Valerie Sokolova" userId="11a22aa1dd404ec2" providerId="LiveId" clId="{B7ACFF13-38A5-4227-BDBD-43793609CD81}" dt="2018-10-12T22:28:00.427" v="1871" actId="478"/>
          <ac:picMkLst>
            <pc:docMk/>
            <pc:sldMk cId="641751455" sldId="262"/>
            <ac:picMk id="28" creationId="{B71A3780-2B0E-4EFD-822C-66B317EF91E2}"/>
          </ac:picMkLst>
        </pc:picChg>
        <pc:picChg chg="add mod modCrop">
          <ac:chgData name="Valerie Sokolova" userId="11a22aa1dd404ec2" providerId="LiveId" clId="{B7ACFF13-38A5-4227-BDBD-43793609CD81}" dt="2018-10-12T22:29:50.837" v="1939" actId="1582"/>
          <ac:picMkLst>
            <pc:docMk/>
            <pc:sldMk cId="641751455" sldId="262"/>
            <ac:picMk id="29" creationId="{42DF42C9-BAB0-4F9E-9090-1AB93725E588}"/>
          </ac:picMkLst>
        </pc:picChg>
        <pc:picChg chg="add mod modCrop">
          <ac:chgData name="Valerie Sokolova" userId="11a22aa1dd404ec2" providerId="LiveId" clId="{B7ACFF13-38A5-4227-BDBD-43793609CD81}" dt="2018-10-12T22:33:25.886" v="2020" actId="18131"/>
          <ac:picMkLst>
            <pc:docMk/>
            <pc:sldMk cId="641751455" sldId="262"/>
            <ac:picMk id="31" creationId="{2E35FC28-9085-45A5-8117-E6AF5CEFB096}"/>
          </ac:picMkLst>
        </pc:picChg>
        <pc:picChg chg="add mod">
          <ac:chgData name="Valerie Sokolova" userId="11a22aa1dd404ec2" providerId="LiveId" clId="{B7ACFF13-38A5-4227-BDBD-43793609CD81}" dt="2018-10-12T22:41:44.513" v="2163" actId="1582"/>
          <ac:picMkLst>
            <pc:docMk/>
            <pc:sldMk cId="641751455" sldId="262"/>
            <ac:picMk id="34" creationId="{291A89DC-61C7-47F1-98BF-2E6011CB1C4C}"/>
          </ac:picMkLst>
        </pc:picChg>
      </pc:sldChg>
      <pc:sldChg chg="addSp delSp modSp add ord modAnim">
        <pc:chgData name="Valerie Sokolova" userId="11a22aa1dd404ec2" providerId="LiveId" clId="{B7ACFF13-38A5-4227-BDBD-43793609CD81}" dt="2018-10-13T22:11:14.863" v="3246"/>
        <pc:sldMkLst>
          <pc:docMk/>
          <pc:sldMk cId="3847750164" sldId="265"/>
        </pc:sldMkLst>
        <pc:spChg chg="mod">
          <ac:chgData name="Valerie Sokolova" userId="11a22aa1dd404ec2" providerId="LiveId" clId="{B7ACFF13-38A5-4227-BDBD-43793609CD81}" dt="2018-10-13T21:59:59.394" v="3152" actId="20577"/>
          <ac:spMkLst>
            <pc:docMk/>
            <pc:sldMk cId="3847750164" sldId="265"/>
            <ac:spMk id="9" creationId="{B917FF62-A36F-4C08-BF10-6F4CCD4E88F8}"/>
          </ac:spMkLst>
        </pc:spChg>
        <pc:spChg chg="add del mod">
          <ac:chgData name="Valerie Sokolova" userId="11a22aa1dd404ec2" providerId="LiveId" clId="{B7ACFF13-38A5-4227-BDBD-43793609CD81}" dt="2018-10-13T22:04:52.899" v="3215" actId="478"/>
          <ac:spMkLst>
            <pc:docMk/>
            <pc:sldMk cId="3847750164" sldId="265"/>
            <ac:spMk id="19" creationId="{84B59EE6-1B51-41C1-A956-9BABB456B914}"/>
          </ac:spMkLst>
        </pc:spChg>
        <pc:spChg chg="add del mod">
          <ac:chgData name="Valerie Sokolova" userId="11a22aa1dd404ec2" providerId="LiveId" clId="{B7ACFF13-38A5-4227-BDBD-43793609CD81}" dt="2018-10-13T22:04:52.899" v="3215" actId="478"/>
          <ac:spMkLst>
            <pc:docMk/>
            <pc:sldMk cId="3847750164" sldId="265"/>
            <ac:spMk id="20" creationId="{7A24D81A-82BA-4BB8-A3F8-3D796181E3CB}"/>
          </ac:spMkLst>
        </pc:spChg>
        <pc:spChg chg="add del mod">
          <ac:chgData name="Valerie Sokolova" userId="11a22aa1dd404ec2" providerId="LiveId" clId="{B7ACFF13-38A5-4227-BDBD-43793609CD81}" dt="2018-10-13T22:04:52.899" v="3215" actId="478"/>
          <ac:spMkLst>
            <pc:docMk/>
            <pc:sldMk cId="3847750164" sldId="265"/>
            <ac:spMk id="21" creationId="{47878C68-205F-4EBB-80CA-286D64B25BDF}"/>
          </ac:spMkLst>
        </pc:spChg>
        <pc:spChg chg="del">
          <ac:chgData name="Valerie Sokolova" userId="11a22aa1dd404ec2" providerId="LiveId" clId="{B7ACFF13-38A5-4227-BDBD-43793609CD81}" dt="2018-10-13T21:46:10.811" v="2598" actId="478"/>
          <ac:spMkLst>
            <pc:docMk/>
            <pc:sldMk cId="3847750164" sldId="265"/>
            <ac:spMk id="22" creationId="{59F97C84-9412-4D33-BD7F-85DC2F11AAEC}"/>
          </ac:spMkLst>
        </pc:spChg>
        <pc:spChg chg="add del mod">
          <ac:chgData name="Valerie Sokolova" userId="11a22aa1dd404ec2" providerId="LiveId" clId="{B7ACFF13-38A5-4227-BDBD-43793609CD81}" dt="2018-10-13T22:04:52.899" v="3215" actId="478"/>
          <ac:spMkLst>
            <pc:docMk/>
            <pc:sldMk cId="3847750164" sldId="265"/>
            <ac:spMk id="23" creationId="{55212250-C16D-4962-A3E0-52FB03F02BC5}"/>
          </ac:spMkLst>
        </pc:spChg>
        <pc:spChg chg="add del mod">
          <ac:chgData name="Valerie Sokolova" userId="11a22aa1dd404ec2" providerId="LiveId" clId="{B7ACFF13-38A5-4227-BDBD-43793609CD81}" dt="2018-10-13T22:04:50.091" v="3214" actId="478"/>
          <ac:spMkLst>
            <pc:docMk/>
            <pc:sldMk cId="3847750164" sldId="265"/>
            <ac:spMk id="24" creationId="{1BB8DC47-6921-4848-813D-CE013ABDB53D}"/>
          </ac:spMkLst>
        </pc:spChg>
        <pc:spChg chg="add del mod">
          <ac:chgData name="Valerie Sokolova" userId="11a22aa1dd404ec2" providerId="LiveId" clId="{B7ACFF13-38A5-4227-BDBD-43793609CD81}" dt="2018-10-13T22:04:50.091" v="3214" actId="478"/>
          <ac:spMkLst>
            <pc:docMk/>
            <pc:sldMk cId="3847750164" sldId="265"/>
            <ac:spMk id="25" creationId="{E1BA36E2-6B91-4D2B-8D03-D75BF0DA1A1D}"/>
          </ac:spMkLst>
        </pc:spChg>
        <pc:spChg chg="add del mod">
          <ac:chgData name="Valerie Sokolova" userId="11a22aa1dd404ec2" providerId="LiveId" clId="{B7ACFF13-38A5-4227-BDBD-43793609CD81}" dt="2018-10-13T22:04:50.091" v="3214" actId="478"/>
          <ac:spMkLst>
            <pc:docMk/>
            <pc:sldMk cId="3847750164" sldId="265"/>
            <ac:spMk id="26" creationId="{6A4A19EC-477A-4D1A-A4BE-F2985BAA162F}"/>
          </ac:spMkLst>
        </pc:spChg>
        <pc:spChg chg="add del mod">
          <ac:chgData name="Valerie Sokolova" userId="11a22aa1dd404ec2" providerId="LiveId" clId="{B7ACFF13-38A5-4227-BDBD-43793609CD81}" dt="2018-10-13T22:04:50.091" v="3214" actId="478"/>
          <ac:spMkLst>
            <pc:docMk/>
            <pc:sldMk cId="3847750164" sldId="265"/>
            <ac:spMk id="27" creationId="{CDD9B9BF-8C6F-4052-8FE4-054B195B4AC3}"/>
          </ac:spMkLst>
        </pc:spChg>
        <pc:spChg chg="del">
          <ac:chgData name="Valerie Sokolova" userId="11a22aa1dd404ec2" providerId="LiveId" clId="{B7ACFF13-38A5-4227-BDBD-43793609CD81}" dt="2018-10-13T21:46:10.811" v="2598" actId="478"/>
          <ac:spMkLst>
            <pc:docMk/>
            <pc:sldMk cId="3847750164" sldId="265"/>
            <ac:spMk id="28" creationId="{E38C2065-923B-4AA3-BEC3-E213E70BBC48}"/>
          </ac:spMkLst>
        </pc:spChg>
        <pc:spChg chg="add del mod">
          <ac:chgData name="Valerie Sokolova" userId="11a22aa1dd404ec2" providerId="LiveId" clId="{B7ACFF13-38A5-4227-BDBD-43793609CD81}" dt="2018-10-13T22:04:47.374" v="3213" actId="478"/>
          <ac:spMkLst>
            <pc:docMk/>
            <pc:sldMk cId="3847750164" sldId="265"/>
            <ac:spMk id="29" creationId="{73D0AD13-44F8-4BCE-8184-A6351FF558DB}"/>
          </ac:spMkLst>
        </pc:spChg>
        <pc:spChg chg="add del mod">
          <ac:chgData name="Valerie Sokolova" userId="11a22aa1dd404ec2" providerId="LiveId" clId="{B7ACFF13-38A5-4227-BDBD-43793609CD81}" dt="2018-10-13T22:04:47.374" v="3213" actId="478"/>
          <ac:spMkLst>
            <pc:docMk/>
            <pc:sldMk cId="3847750164" sldId="265"/>
            <ac:spMk id="30" creationId="{56529F65-D11D-4A8D-BEAC-370A774613F4}"/>
          </ac:spMkLst>
        </pc:spChg>
        <pc:spChg chg="add del mod">
          <ac:chgData name="Valerie Sokolova" userId="11a22aa1dd404ec2" providerId="LiveId" clId="{B7ACFF13-38A5-4227-BDBD-43793609CD81}" dt="2018-10-13T22:04:47.374" v="3213" actId="478"/>
          <ac:spMkLst>
            <pc:docMk/>
            <pc:sldMk cId="3847750164" sldId="265"/>
            <ac:spMk id="31" creationId="{DD266081-7CA8-4DB1-9B8A-73A70FA0EA1D}"/>
          </ac:spMkLst>
        </pc:spChg>
        <pc:spChg chg="add del mod">
          <ac:chgData name="Valerie Sokolova" userId="11a22aa1dd404ec2" providerId="LiveId" clId="{B7ACFF13-38A5-4227-BDBD-43793609CD81}" dt="2018-10-13T22:04:47.374" v="3213" actId="478"/>
          <ac:spMkLst>
            <pc:docMk/>
            <pc:sldMk cId="3847750164" sldId="265"/>
            <ac:spMk id="32" creationId="{B673ABEB-9F31-44BE-8307-54273A6397AF}"/>
          </ac:spMkLst>
        </pc:spChg>
        <pc:spChg chg="add mod">
          <ac:chgData name="Valerie Sokolova" userId="11a22aa1dd404ec2" providerId="LiveId" clId="{B7ACFF13-38A5-4227-BDBD-43793609CD81}" dt="2018-10-13T22:03:10.398" v="3177" actId="27636"/>
          <ac:spMkLst>
            <pc:docMk/>
            <pc:sldMk cId="3847750164" sldId="265"/>
            <ac:spMk id="33" creationId="{389BCDB3-0503-47F8-8D94-4105C59F5B7A}"/>
          </ac:spMkLst>
        </pc:spChg>
        <pc:spChg chg="add mod">
          <ac:chgData name="Valerie Sokolova" userId="11a22aa1dd404ec2" providerId="LiveId" clId="{B7ACFF13-38A5-4227-BDBD-43793609CD81}" dt="2018-10-13T22:03:48.765" v="3185" actId="20577"/>
          <ac:spMkLst>
            <pc:docMk/>
            <pc:sldMk cId="3847750164" sldId="265"/>
            <ac:spMk id="34" creationId="{4E8A41DB-9778-4548-B756-BA636E7FDBBB}"/>
          </ac:spMkLst>
        </pc:spChg>
        <pc:spChg chg="add mod">
          <ac:chgData name="Valerie Sokolova" userId="11a22aa1dd404ec2" providerId="LiveId" clId="{B7ACFF13-38A5-4227-BDBD-43793609CD81}" dt="2018-10-13T22:04:16.410" v="3194" actId="20577"/>
          <ac:spMkLst>
            <pc:docMk/>
            <pc:sldMk cId="3847750164" sldId="265"/>
            <ac:spMk id="35" creationId="{742D148C-80AF-4DF0-B41F-39C744D6CE8B}"/>
          </ac:spMkLst>
        </pc:spChg>
        <pc:spChg chg="add mod">
          <ac:chgData name="Valerie Sokolova" userId="11a22aa1dd404ec2" providerId="LiveId" clId="{B7ACFF13-38A5-4227-BDBD-43793609CD81}" dt="2018-10-13T22:04:20.104" v="3198" actId="20577"/>
          <ac:spMkLst>
            <pc:docMk/>
            <pc:sldMk cId="3847750164" sldId="265"/>
            <ac:spMk id="36" creationId="{AAEAA9DB-5B98-473C-A22B-4C7B640E5193}"/>
          </ac:spMkLst>
        </pc:spChg>
        <pc:spChg chg="add mod">
          <ac:chgData name="Valerie Sokolova" userId="11a22aa1dd404ec2" providerId="LiveId" clId="{B7ACFF13-38A5-4227-BDBD-43793609CD81}" dt="2018-10-13T22:04:36.082" v="3205" actId="20577"/>
          <ac:spMkLst>
            <pc:docMk/>
            <pc:sldMk cId="3847750164" sldId="265"/>
            <ac:spMk id="37" creationId="{9675D1DA-4039-4CB2-B880-DEBE8BD0713C}"/>
          </ac:spMkLst>
        </pc:spChg>
        <pc:spChg chg="add mod">
          <ac:chgData name="Valerie Sokolova" userId="11a22aa1dd404ec2" providerId="LiveId" clId="{B7ACFF13-38A5-4227-BDBD-43793609CD81}" dt="2018-10-13T22:04:42.471" v="3212" actId="20577"/>
          <ac:spMkLst>
            <pc:docMk/>
            <pc:sldMk cId="3847750164" sldId="265"/>
            <ac:spMk id="38" creationId="{D80909B5-D75C-4981-A329-F3F3414E5646}"/>
          </ac:spMkLst>
        </pc:spChg>
        <pc:spChg chg="add">
          <ac:chgData name="Valerie Sokolova" userId="11a22aa1dd404ec2" providerId="LiveId" clId="{B7ACFF13-38A5-4227-BDBD-43793609CD81}" dt="2018-10-13T22:06:41.207" v="3216"/>
          <ac:spMkLst>
            <pc:docMk/>
            <pc:sldMk cId="3847750164" sldId="265"/>
            <ac:spMk id="50" creationId="{5EAA1E52-8741-47A6-8CFA-7D5ACBDDFB1E}"/>
          </ac:spMkLst>
        </pc:spChg>
        <pc:spChg chg="add">
          <ac:chgData name="Valerie Sokolova" userId="11a22aa1dd404ec2" providerId="LiveId" clId="{B7ACFF13-38A5-4227-BDBD-43793609CD81}" dt="2018-10-13T22:06:41.207" v="3216"/>
          <ac:spMkLst>
            <pc:docMk/>
            <pc:sldMk cId="3847750164" sldId="265"/>
            <ac:spMk id="51" creationId="{3A736358-9CE0-4A1A-881D-8C418BCDEA86}"/>
          </ac:spMkLst>
        </pc:spChg>
        <pc:spChg chg="add">
          <ac:chgData name="Valerie Sokolova" userId="11a22aa1dd404ec2" providerId="LiveId" clId="{B7ACFF13-38A5-4227-BDBD-43793609CD81}" dt="2018-10-13T22:06:41.207" v="3216"/>
          <ac:spMkLst>
            <pc:docMk/>
            <pc:sldMk cId="3847750164" sldId="265"/>
            <ac:spMk id="52" creationId="{B64043E2-8605-409B-882E-0CED2CA59FCD}"/>
          </ac:spMkLst>
        </pc:spChg>
        <pc:spChg chg="add">
          <ac:chgData name="Valerie Sokolova" userId="11a22aa1dd404ec2" providerId="LiveId" clId="{B7ACFF13-38A5-4227-BDBD-43793609CD81}" dt="2018-10-13T22:06:41.207" v="3216"/>
          <ac:spMkLst>
            <pc:docMk/>
            <pc:sldMk cId="3847750164" sldId="265"/>
            <ac:spMk id="53" creationId="{EB3C470D-6CBE-4561-A60E-D9CDB8D3E4D7}"/>
          </ac:spMkLst>
        </pc:spChg>
        <pc:spChg chg="add">
          <ac:chgData name="Valerie Sokolova" userId="11a22aa1dd404ec2" providerId="LiveId" clId="{B7ACFF13-38A5-4227-BDBD-43793609CD81}" dt="2018-10-13T22:06:41.207" v="3216"/>
          <ac:spMkLst>
            <pc:docMk/>
            <pc:sldMk cId="3847750164" sldId="265"/>
            <ac:spMk id="54" creationId="{85E83BDE-6A08-4810-83E0-834C9D9F04BA}"/>
          </ac:spMkLst>
        </pc:spChg>
        <pc:spChg chg="add">
          <ac:chgData name="Valerie Sokolova" userId="11a22aa1dd404ec2" providerId="LiveId" clId="{B7ACFF13-38A5-4227-BDBD-43793609CD81}" dt="2018-10-13T22:06:41.207" v="3216"/>
          <ac:spMkLst>
            <pc:docMk/>
            <pc:sldMk cId="3847750164" sldId="265"/>
            <ac:spMk id="55" creationId="{7358BFB7-0F7C-463F-9543-E71A3AC15FB4}"/>
          </ac:spMkLst>
        </pc:spChg>
        <pc:spChg chg="add">
          <ac:chgData name="Valerie Sokolova" userId="11a22aa1dd404ec2" providerId="LiveId" clId="{B7ACFF13-38A5-4227-BDBD-43793609CD81}" dt="2018-10-13T22:06:41.207" v="3216"/>
          <ac:spMkLst>
            <pc:docMk/>
            <pc:sldMk cId="3847750164" sldId="265"/>
            <ac:spMk id="56" creationId="{8B3C95A0-9EB6-4307-86B6-2224CC596B1D}"/>
          </ac:spMkLst>
        </pc:spChg>
        <pc:spChg chg="add">
          <ac:chgData name="Valerie Sokolova" userId="11a22aa1dd404ec2" providerId="LiveId" clId="{B7ACFF13-38A5-4227-BDBD-43793609CD81}" dt="2018-10-13T22:06:41.207" v="3216"/>
          <ac:spMkLst>
            <pc:docMk/>
            <pc:sldMk cId="3847750164" sldId="265"/>
            <ac:spMk id="57" creationId="{9E75753A-CB80-42B6-B1C4-66DAB48ADB92}"/>
          </ac:spMkLst>
        </pc:spChg>
        <pc:spChg chg="add">
          <ac:chgData name="Valerie Sokolova" userId="11a22aa1dd404ec2" providerId="LiveId" clId="{B7ACFF13-38A5-4227-BDBD-43793609CD81}" dt="2018-10-13T22:06:41.207" v="3216"/>
          <ac:spMkLst>
            <pc:docMk/>
            <pc:sldMk cId="3847750164" sldId="265"/>
            <ac:spMk id="58" creationId="{C7641C81-CACC-428F-8F29-D993A1A4643D}"/>
          </ac:spMkLst>
        </pc:spChg>
        <pc:spChg chg="add">
          <ac:chgData name="Valerie Sokolova" userId="11a22aa1dd404ec2" providerId="LiveId" clId="{B7ACFF13-38A5-4227-BDBD-43793609CD81}" dt="2018-10-13T22:06:41.207" v="3216"/>
          <ac:spMkLst>
            <pc:docMk/>
            <pc:sldMk cId="3847750164" sldId="265"/>
            <ac:spMk id="59" creationId="{8456E2C8-53CB-4F4F-8459-FD629F2806CE}"/>
          </ac:spMkLst>
        </pc:spChg>
        <pc:spChg chg="add">
          <ac:chgData name="Valerie Sokolova" userId="11a22aa1dd404ec2" providerId="LiveId" clId="{B7ACFF13-38A5-4227-BDBD-43793609CD81}" dt="2018-10-13T22:06:41.207" v="3216"/>
          <ac:spMkLst>
            <pc:docMk/>
            <pc:sldMk cId="3847750164" sldId="265"/>
            <ac:spMk id="60" creationId="{818F4E1E-CAAB-4044-9EA3-750B21714E4B}"/>
          </ac:spMkLst>
        </pc:spChg>
        <pc:spChg chg="add">
          <ac:chgData name="Valerie Sokolova" userId="11a22aa1dd404ec2" providerId="LiveId" clId="{B7ACFF13-38A5-4227-BDBD-43793609CD81}" dt="2018-10-13T22:06:41.207" v="3216"/>
          <ac:spMkLst>
            <pc:docMk/>
            <pc:sldMk cId="3847750164" sldId="265"/>
            <ac:spMk id="61" creationId="{6CF7813D-9817-404B-AF7E-B1C50DFAC1EF}"/>
          </ac:spMkLst>
        </pc:spChg>
        <pc:picChg chg="del mod">
          <ac:chgData name="Valerie Sokolova" userId="11a22aa1dd404ec2" providerId="LiveId" clId="{B7ACFF13-38A5-4227-BDBD-43793609CD81}" dt="2018-10-13T22:02:45.670" v="3162" actId="478"/>
          <ac:picMkLst>
            <pc:docMk/>
            <pc:sldMk cId="3847750164" sldId="265"/>
            <ac:picMk id="2" creationId="{28522977-482A-4D2A-B4D5-8226D8DD7EC1}"/>
          </ac:picMkLst>
        </pc:picChg>
        <pc:picChg chg="add del mod">
          <ac:chgData name="Valerie Sokolova" userId="11a22aa1dd404ec2" providerId="LiveId" clId="{B7ACFF13-38A5-4227-BDBD-43793609CD81}" dt="2018-10-13T22:04:23.246" v="3199" actId="478"/>
          <ac:picMkLst>
            <pc:docMk/>
            <pc:sldMk cId="3847750164" sldId="265"/>
            <ac:picMk id="3" creationId="{2D593880-8D73-497D-83FF-097B9A02AD80}"/>
          </ac:picMkLst>
        </pc:picChg>
        <pc:picChg chg="del mod">
          <ac:chgData name="Valerie Sokolova" userId="11a22aa1dd404ec2" providerId="LiveId" clId="{B7ACFF13-38A5-4227-BDBD-43793609CD81}" dt="2018-10-13T22:02:45.670" v="3162" actId="478"/>
          <ac:picMkLst>
            <pc:docMk/>
            <pc:sldMk cId="3847750164" sldId="265"/>
            <ac:picMk id="4" creationId="{6ECF5B23-F8E9-47B6-B744-40085D70D1AC}"/>
          </ac:picMkLst>
        </pc:picChg>
        <pc:picChg chg="del mod">
          <ac:chgData name="Valerie Sokolova" userId="11a22aa1dd404ec2" providerId="LiveId" clId="{B7ACFF13-38A5-4227-BDBD-43793609CD81}" dt="2018-10-13T22:02:45.670" v="3162" actId="478"/>
          <ac:picMkLst>
            <pc:docMk/>
            <pc:sldMk cId="3847750164" sldId="265"/>
            <ac:picMk id="6" creationId="{4C290C73-83ED-40E5-85B2-7269A5644F9E}"/>
          </ac:picMkLst>
        </pc:picChg>
        <pc:picChg chg="del mod modCrop">
          <ac:chgData name="Valerie Sokolova" userId="11a22aa1dd404ec2" providerId="LiveId" clId="{B7ACFF13-38A5-4227-BDBD-43793609CD81}" dt="2018-10-13T22:02:45.670" v="3162" actId="478"/>
          <ac:picMkLst>
            <pc:docMk/>
            <pc:sldMk cId="3847750164" sldId="265"/>
            <ac:picMk id="7" creationId="{6916E16A-0AAA-4ADF-8D53-8573E4FC9D6D}"/>
          </ac:picMkLst>
        </pc:picChg>
        <pc:picChg chg="del mod">
          <ac:chgData name="Valerie Sokolova" userId="11a22aa1dd404ec2" providerId="LiveId" clId="{B7ACFF13-38A5-4227-BDBD-43793609CD81}" dt="2018-10-13T22:03:57.737" v="3186" actId="478"/>
          <ac:picMkLst>
            <pc:docMk/>
            <pc:sldMk cId="3847750164" sldId="265"/>
            <ac:picMk id="8" creationId="{10EE26BD-6366-4CB4-B3B3-6C2851E8BC6B}"/>
          </ac:picMkLst>
        </pc:picChg>
        <pc:picChg chg="del mod">
          <ac:chgData name="Valerie Sokolova" userId="11a22aa1dd404ec2" providerId="LiveId" clId="{B7ACFF13-38A5-4227-BDBD-43793609CD81}" dt="2018-10-13T22:03:57.737" v="3186" actId="478"/>
          <ac:picMkLst>
            <pc:docMk/>
            <pc:sldMk cId="3847750164" sldId="265"/>
            <ac:picMk id="10" creationId="{60018EF7-302D-431C-901F-77A2C878FC15}"/>
          </ac:picMkLst>
        </pc:picChg>
        <pc:picChg chg="del mod">
          <ac:chgData name="Valerie Sokolova" userId="11a22aa1dd404ec2" providerId="LiveId" clId="{B7ACFF13-38A5-4227-BDBD-43793609CD81}" dt="2018-10-13T22:03:57.737" v="3186" actId="478"/>
          <ac:picMkLst>
            <pc:docMk/>
            <pc:sldMk cId="3847750164" sldId="265"/>
            <ac:picMk id="11" creationId="{6D0653CD-54E1-4EF3-93E3-43CE186A7397}"/>
          </ac:picMkLst>
        </pc:picChg>
        <pc:picChg chg="del mod">
          <ac:chgData name="Valerie Sokolova" userId="11a22aa1dd404ec2" providerId="LiveId" clId="{B7ACFF13-38A5-4227-BDBD-43793609CD81}" dt="2018-10-13T22:03:57.737" v="3186" actId="478"/>
          <ac:picMkLst>
            <pc:docMk/>
            <pc:sldMk cId="3847750164" sldId="265"/>
            <ac:picMk id="12" creationId="{B931B19D-DE50-4FAC-8AC9-C5ADFD0EA5A8}"/>
          </ac:picMkLst>
        </pc:picChg>
        <pc:picChg chg="del mod">
          <ac:chgData name="Valerie Sokolova" userId="11a22aa1dd404ec2" providerId="LiveId" clId="{B7ACFF13-38A5-4227-BDBD-43793609CD81}" dt="2018-10-13T22:04:23.246" v="3199" actId="478"/>
          <ac:picMkLst>
            <pc:docMk/>
            <pc:sldMk cId="3847750164" sldId="265"/>
            <ac:picMk id="14" creationId="{6FA2778B-E643-4659-A051-39980D26347C}"/>
          </ac:picMkLst>
        </pc:picChg>
        <pc:picChg chg="del mod">
          <ac:chgData name="Valerie Sokolova" userId="11a22aa1dd404ec2" providerId="LiveId" clId="{B7ACFF13-38A5-4227-BDBD-43793609CD81}" dt="2018-10-13T22:04:23.246" v="3199" actId="478"/>
          <ac:picMkLst>
            <pc:docMk/>
            <pc:sldMk cId="3847750164" sldId="265"/>
            <ac:picMk id="16" creationId="{FDBD3B1D-F703-404C-8A92-63BD039DC1FC}"/>
          </ac:picMkLst>
        </pc:picChg>
        <pc:picChg chg="del mod modCrop">
          <ac:chgData name="Valerie Sokolova" userId="11a22aa1dd404ec2" providerId="LiveId" clId="{B7ACFF13-38A5-4227-BDBD-43793609CD81}" dt="2018-10-13T22:01:23.981" v="3156" actId="478"/>
          <ac:picMkLst>
            <pc:docMk/>
            <pc:sldMk cId="3847750164" sldId="265"/>
            <ac:picMk id="17" creationId="{7D2C2AE9-2A08-4DC9-8629-2D0B80640A54}"/>
          </ac:picMkLst>
        </pc:picChg>
        <pc:picChg chg="del mod">
          <ac:chgData name="Valerie Sokolova" userId="11a22aa1dd404ec2" providerId="LiveId" clId="{B7ACFF13-38A5-4227-BDBD-43793609CD81}" dt="2018-10-13T22:04:23.246" v="3199" actId="478"/>
          <ac:picMkLst>
            <pc:docMk/>
            <pc:sldMk cId="3847750164" sldId="265"/>
            <ac:picMk id="18" creationId="{AE94DF35-4111-4A4D-A4DB-96BADFBA6528}"/>
          </ac:picMkLst>
        </pc:picChg>
        <pc:picChg chg="add">
          <ac:chgData name="Valerie Sokolova" userId="11a22aa1dd404ec2" providerId="LiveId" clId="{B7ACFF13-38A5-4227-BDBD-43793609CD81}" dt="2018-10-13T22:06:41.207" v="3216"/>
          <ac:picMkLst>
            <pc:docMk/>
            <pc:sldMk cId="3847750164" sldId="265"/>
            <ac:picMk id="39" creationId="{7F527AED-D7E8-4DEE-AA45-DE6822395396}"/>
          </ac:picMkLst>
        </pc:picChg>
        <pc:picChg chg="add">
          <ac:chgData name="Valerie Sokolova" userId="11a22aa1dd404ec2" providerId="LiveId" clId="{B7ACFF13-38A5-4227-BDBD-43793609CD81}" dt="2018-10-13T22:06:41.207" v="3216"/>
          <ac:picMkLst>
            <pc:docMk/>
            <pc:sldMk cId="3847750164" sldId="265"/>
            <ac:picMk id="40" creationId="{3E728CB4-96C3-40AD-998B-6BEA62B93F4E}"/>
          </ac:picMkLst>
        </pc:picChg>
        <pc:picChg chg="add">
          <ac:chgData name="Valerie Sokolova" userId="11a22aa1dd404ec2" providerId="LiveId" clId="{B7ACFF13-38A5-4227-BDBD-43793609CD81}" dt="2018-10-13T22:06:41.207" v="3216"/>
          <ac:picMkLst>
            <pc:docMk/>
            <pc:sldMk cId="3847750164" sldId="265"/>
            <ac:picMk id="41" creationId="{1DEC821F-9291-46C0-A76D-D9C756D02765}"/>
          </ac:picMkLst>
        </pc:picChg>
        <pc:picChg chg="add">
          <ac:chgData name="Valerie Sokolova" userId="11a22aa1dd404ec2" providerId="LiveId" clId="{B7ACFF13-38A5-4227-BDBD-43793609CD81}" dt="2018-10-13T22:06:41.207" v="3216"/>
          <ac:picMkLst>
            <pc:docMk/>
            <pc:sldMk cId="3847750164" sldId="265"/>
            <ac:picMk id="42" creationId="{1DE31429-51B3-4FC5-A1E8-9384E35B0E7E}"/>
          </ac:picMkLst>
        </pc:picChg>
        <pc:picChg chg="add">
          <ac:chgData name="Valerie Sokolova" userId="11a22aa1dd404ec2" providerId="LiveId" clId="{B7ACFF13-38A5-4227-BDBD-43793609CD81}" dt="2018-10-13T22:06:41.207" v="3216"/>
          <ac:picMkLst>
            <pc:docMk/>
            <pc:sldMk cId="3847750164" sldId="265"/>
            <ac:picMk id="43" creationId="{813B54BE-30BC-491B-B137-2FDE161162A7}"/>
          </ac:picMkLst>
        </pc:picChg>
        <pc:picChg chg="add">
          <ac:chgData name="Valerie Sokolova" userId="11a22aa1dd404ec2" providerId="LiveId" clId="{B7ACFF13-38A5-4227-BDBD-43793609CD81}" dt="2018-10-13T22:06:41.207" v="3216"/>
          <ac:picMkLst>
            <pc:docMk/>
            <pc:sldMk cId="3847750164" sldId="265"/>
            <ac:picMk id="44" creationId="{12B57A82-003A-4178-8788-E005EB807EFF}"/>
          </ac:picMkLst>
        </pc:picChg>
        <pc:picChg chg="add">
          <ac:chgData name="Valerie Sokolova" userId="11a22aa1dd404ec2" providerId="LiveId" clId="{B7ACFF13-38A5-4227-BDBD-43793609CD81}" dt="2018-10-13T22:06:41.207" v="3216"/>
          <ac:picMkLst>
            <pc:docMk/>
            <pc:sldMk cId="3847750164" sldId="265"/>
            <ac:picMk id="45" creationId="{55A22F41-9BDB-4280-B137-EA99C0E59857}"/>
          </ac:picMkLst>
        </pc:picChg>
        <pc:picChg chg="add">
          <ac:chgData name="Valerie Sokolova" userId="11a22aa1dd404ec2" providerId="LiveId" clId="{B7ACFF13-38A5-4227-BDBD-43793609CD81}" dt="2018-10-13T22:06:41.207" v="3216"/>
          <ac:picMkLst>
            <pc:docMk/>
            <pc:sldMk cId="3847750164" sldId="265"/>
            <ac:picMk id="46" creationId="{C1E238B9-B442-476F-BBED-731817A1B389}"/>
          </ac:picMkLst>
        </pc:picChg>
        <pc:picChg chg="add">
          <ac:chgData name="Valerie Sokolova" userId="11a22aa1dd404ec2" providerId="LiveId" clId="{B7ACFF13-38A5-4227-BDBD-43793609CD81}" dt="2018-10-13T22:06:41.207" v="3216"/>
          <ac:picMkLst>
            <pc:docMk/>
            <pc:sldMk cId="3847750164" sldId="265"/>
            <ac:picMk id="47" creationId="{E73F3140-82FF-4CF5-B91E-FF115A6AB215}"/>
          </ac:picMkLst>
        </pc:picChg>
        <pc:picChg chg="add">
          <ac:chgData name="Valerie Sokolova" userId="11a22aa1dd404ec2" providerId="LiveId" clId="{B7ACFF13-38A5-4227-BDBD-43793609CD81}" dt="2018-10-13T22:06:41.207" v="3216"/>
          <ac:picMkLst>
            <pc:docMk/>
            <pc:sldMk cId="3847750164" sldId="265"/>
            <ac:picMk id="48" creationId="{1C805A47-56F9-4118-BC20-8347B870210A}"/>
          </ac:picMkLst>
        </pc:picChg>
        <pc:picChg chg="add">
          <ac:chgData name="Valerie Sokolova" userId="11a22aa1dd404ec2" providerId="LiveId" clId="{B7ACFF13-38A5-4227-BDBD-43793609CD81}" dt="2018-10-13T22:06:41.207" v="3216"/>
          <ac:picMkLst>
            <pc:docMk/>
            <pc:sldMk cId="3847750164" sldId="265"/>
            <ac:picMk id="49" creationId="{2A3E0E60-052D-4EA9-923F-9B1EE3760276}"/>
          </ac:picMkLst>
        </pc:picChg>
        <pc:picChg chg="add">
          <ac:chgData name="Valerie Sokolova" userId="11a22aa1dd404ec2" providerId="LiveId" clId="{B7ACFF13-38A5-4227-BDBD-43793609CD81}" dt="2018-10-13T22:06:41.207" v="3216"/>
          <ac:picMkLst>
            <pc:docMk/>
            <pc:sldMk cId="3847750164" sldId="265"/>
            <ac:picMk id="62" creationId="{0E434962-884F-4CF8-8922-69551E136250}"/>
          </ac:picMkLst>
        </pc:picChg>
      </pc:sldChg>
      <pc:sldChg chg="addSp delSp modSp add modAnim">
        <pc:chgData name="Valerie Sokolova" userId="11a22aa1dd404ec2" providerId="LiveId" clId="{B7ACFF13-38A5-4227-BDBD-43793609CD81}" dt="2018-10-13T22:42:39.896" v="4609" actId="20577"/>
        <pc:sldMkLst>
          <pc:docMk/>
          <pc:sldMk cId="2805960260" sldId="266"/>
        </pc:sldMkLst>
        <pc:spChg chg="add del mod">
          <ac:chgData name="Valerie Sokolova" userId="11a22aa1dd404ec2" providerId="LiveId" clId="{B7ACFF13-38A5-4227-BDBD-43793609CD81}" dt="2018-10-13T22:25:58.131" v="4148" actId="478"/>
          <ac:spMkLst>
            <pc:docMk/>
            <pc:sldMk cId="2805960260" sldId="266"/>
            <ac:spMk id="5" creationId="{0AFF2A5C-0529-4D72-8968-1BC557267CB6}"/>
          </ac:spMkLst>
        </pc:spChg>
        <pc:spChg chg="mod">
          <ac:chgData name="Valerie Sokolova" userId="11a22aa1dd404ec2" providerId="LiveId" clId="{B7ACFF13-38A5-4227-BDBD-43793609CD81}" dt="2018-10-13T22:42:39.896" v="4609" actId="20577"/>
          <ac:spMkLst>
            <pc:docMk/>
            <pc:sldMk cId="2805960260" sldId="266"/>
            <ac:spMk id="9" creationId="{B917FF62-A36F-4C08-BF10-6F4CCD4E88F8}"/>
          </ac:spMkLst>
        </pc:spChg>
        <pc:spChg chg="add mod">
          <ac:chgData name="Valerie Sokolova" userId="11a22aa1dd404ec2" providerId="LiveId" clId="{B7ACFF13-38A5-4227-BDBD-43793609CD81}" dt="2018-10-13T22:35:03.317" v="4509" actId="2085"/>
          <ac:spMkLst>
            <pc:docMk/>
            <pc:sldMk cId="2805960260" sldId="266"/>
            <ac:spMk id="15" creationId="{B75DAB40-4C96-4E6C-96FA-17ED58633164}"/>
          </ac:spMkLst>
        </pc:spChg>
        <pc:spChg chg="del">
          <ac:chgData name="Valerie Sokolova" userId="11a22aa1dd404ec2" providerId="LiveId" clId="{B7ACFF13-38A5-4227-BDBD-43793609CD81}" dt="2018-10-13T22:24:24.192" v="4107" actId="478"/>
          <ac:spMkLst>
            <pc:docMk/>
            <pc:sldMk cId="2805960260" sldId="266"/>
            <ac:spMk id="19" creationId="{84B59EE6-1B51-41C1-A956-9BABB456B914}"/>
          </ac:spMkLst>
        </pc:spChg>
        <pc:spChg chg="del">
          <ac:chgData name="Valerie Sokolova" userId="11a22aa1dd404ec2" providerId="LiveId" clId="{B7ACFF13-38A5-4227-BDBD-43793609CD81}" dt="2018-10-13T22:24:24.192" v="4107" actId="478"/>
          <ac:spMkLst>
            <pc:docMk/>
            <pc:sldMk cId="2805960260" sldId="266"/>
            <ac:spMk id="20" creationId="{7A24D81A-82BA-4BB8-A3F8-3D796181E3CB}"/>
          </ac:spMkLst>
        </pc:spChg>
        <pc:spChg chg="del">
          <ac:chgData name="Valerie Sokolova" userId="11a22aa1dd404ec2" providerId="LiveId" clId="{B7ACFF13-38A5-4227-BDBD-43793609CD81}" dt="2018-10-13T22:24:24.192" v="4107" actId="478"/>
          <ac:spMkLst>
            <pc:docMk/>
            <pc:sldMk cId="2805960260" sldId="266"/>
            <ac:spMk id="21" creationId="{47878C68-205F-4EBB-80CA-286D64B25BDF}"/>
          </ac:spMkLst>
        </pc:spChg>
        <pc:spChg chg="del">
          <ac:chgData name="Valerie Sokolova" userId="11a22aa1dd404ec2" providerId="LiveId" clId="{B7ACFF13-38A5-4227-BDBD-43793609CD81}" dt="2018-10-13T22:24:24.192" v="4107" actId="478"/>
          <ac:spMkLst>
            <pc:docMk/>
            <pc:sldMk cId="2805960260" sldId="266"/>
            <ac:spMk id="23" creationId="{55212250-C16D-4962-A3E0-52FB03F02BC5}"/>
          </ac:spMkLst>
        </pc:spChg>
        <pc:spChg chg="del mod">
          <ac:chgData name="Valerie Sokolova" userId="11a22aa1dd404ec2" providerId="LiveId" clId="{B7ACFF13-38A5-4227-BDBD-43793609CD81}" dt="2018-10-13T22:24:24.192" v="4107" actId="478"/>
          <ac:spMkLst>
            <pc:docMk/>
            <pc:sldMk cId="2805960260" sldId="266"/>
            <ac:spMk id="24" creationId="{1BB8DC47-6921-4848-813D-CE013ABDB53D}"/>
          </ac:spMkLst>
        </pc:spChg>
        <pc:spChg chg="del mod">
          <ac:chgData name="Valerie Sokolova" userId="11a22aa1dd404ec2" providerId="LiveId" clId="{B7ACFF13-38A5-4227-BDBD-43793609CD81}" dt="2018-10-13T22:24:24.192" v="4107" actId="478"/>
          <ac:spMkLst>
            <pc:docMk/>
            <pc:sldMk cId="2805960260" sldId="266"/>
            <ac:spMk id="25" creationId="{E1BA36E2-6B91-4D2B-8D03-D75BF0DA1A1D}"/>
          </ac:spMkLst>
        </pc:spChg>
        <pc:spChg chg="del mod">
          <ac:chgData name="Valerie Sokolova" userId="11a22aa1dd404ec2" providerId="LiveId" clId="{B7ACFF13-38A5-4227-BDBD-43793609CD81}" dt="2018-10-13T22:24:24.192" v="4107" actId="478"/>
          <ac:spMkLst>
            <pc:docMk/>
            <pc:sldMk cId="2805960260" sldId="266"/>
            <ac:spMk id="26" creationId="{6A4A19EC-477A-4D1A-A4BE-F2985BAA162F}"/>
          </ac:spMkLst>
        </pc:spChg>
        <pc:spChg chg="del mod">
          <ac:chgData name="Valerie Sokolova" userId="11a22aa1dd404ec2" providerId="LiveId" clId="{B7ACFF13-38A5-4227-BDBD-43793609CD81}" dt="2018-10-13T22:24:24.192" v="4107" actId="478"/>
          <ac:spMkLst>
            <pc:docMk/>
            <pc:sldMk cId="2805960260" sldId="266"/>
            <ac:spMk id="27" creationId="{CDD9B9BF-8C6F-4052-8FE4-054B195B4AC3}"/>
          </ac:spMkLst>
        </pc:spChg>
        <pc:spChg chg="add mod">
          <ac:chgData name="Valerie Sokolova" userId="11a22aa1dd404ec2" providerId="LiveId" clId="{B7ACFF13-38A5-4227-BDBD-43793609CD81}" dt="2018-10-13T22:32:37.921" v="4490" actId="207"/>
          <ac:spMkLst>
            <pc:docMk/>
            <pc:sldMk cId="2805960260" sldId="266"/>
            <ac:spMk id="28" creationId="{4A13887A-AC58-45E5-8CCF-41C2A71FADBB}"/>
          </ac:spMkLst>
        </pc:spChg>
        <pc:spChg chg="del mod">
          <ac:chgData name="Valerie Sokolova" userId="11a22aa1dd404ec2" providerId="LiveId" clId="{B7ACFF13-38A5-4227-BDBD-43793609CD81}" dt="2018-10-13T22:24:24.192" v="4107" actId="478"/>
          <ac:spMkLst>
            <pc:docMk/>
            <pc:sldMk cId="2805960260" sldId="266"/>
            <ac:spMk id="29" creationId="{73D0AD13-44F8-4BCE-8184-A6351FF558DB}"/>
          </ac:spMkLst>
        </pc:spChg>
        <pc:spChg chg="del mod">
          <ac:chgData name="Valerie Sokolova" userId="11a22aa1dd404ec2" providerId="LiveId" clId="{B7ACFF13-38A5-4227-BDBD-43793609CD81}" dt="2018-10-13T22:24:24.192" v="4107" actId="478"/>
          <ac:spMkLst>
            <pc:docMk/>
            <pc:sldMk cId="2805960260" sldId="266"/>
            <ac:spMk id="30" creationId="{56529F65-D11D-4A8D-BEAC-370A774613F4}"/>
          </ac:spMkLst>
        </pc:spChg>
        <pc:spChg chg="del mod">
          <ac:chgData name="Valerie Sokolova" userId="11a22aa1dd404ec2" providerId="LiveId" clId="{B7ACFF13-38A5-4227-BDBD-43793609CD81}" dt="2018-10-13T22:24:24.192" v="4107" actId="478"/>
          <ac:spMkLst>
            <pc:docMk/>
            <pc:sldMk cId="2805960260" sldId="266"/>
            <ac:spMk id="31" creationId="{DD266081-7CA8-4DB1-9B8A-73A70FA0EA1D}"/>
          </ac:spMkLst>
        </pc:spChg>
        <pc:spChg chg="del mod">
          <ac:chgData name="Valerie Sokolova" userId="11a22aa1dd404ec2" providerId="LiveId" clId="{B7ACFF13-38A5-4227-BDBD-43793609CD81}" dt="2018-10-13T22:24:24.192" v="4107" actId="478"/>
          <ac:spMkLst>
            <pc:docMk/>
            <pc:sldMk cId="2805960260" sldId="266"/>
            <ac:spMk id="32" creationId="{B673ABEB-9F31-44BE-8307-54273A6397AF}"/>
          </ac:spMkLst>
        </pc:spChg>
        <pc:spChg chg="add mod">
          <ac:chgData name="Valerie Sokolova" userId="11a22aa1dd404ec2" providerId="LiveId" clId="{B7ACFF13-38A5-4227-BDBD-43793609CD81}" dt="2018-10-13T22:42:08.189" v="4590" actId="1035"/>
          <ac:spMkLst>
            <pc:docMk/>
            <pc:sldMk cId="2805960260" sldId="266"/>
            <ac:spMk id="33" creationId="{3AB94609-F04F-4C04-8A20-A2166E1C8FA3}"/>
          </ac:spMkLst>
        </pc:spChg>
        <pc:spChg chg="add del">
          <ac:chgData name="Valerie Sokolova" userId="11a22aa1dd404ec2" providerId="LiveId" clId="{B7ACFF13-38A5-4227-BDBD-43793609CD81}" dt="2018-10-13T22:26:37.587" v="4164"/>
          <ac:spMkLst>
            <pc:docMk/>
            <pc:sldMk cId="2805960260" sldId="266"/>
            <ac:spMk id="34" creationId="{E664E769-2371-4FD9-8268-7D18D6ACCE88}"/>
          </ac:spMkLst>
        </pc:spChg>
        <pc:spChg chg="add mod">
          <ac:chgData name="Valerie Sokolova" userId="11a22aa1dd404ec2" providerId="LiveId" clId="{B7ACFF13-38A5-4227-BDBD-43793609CD81}" dt="2018-10-13T22:30:10.859" v="4360" actId="1037"/>
          <ac:spMkLst>
            <pc:docMk/>
            <pc:sldMk cId="2805960260" sldId="266"/>
            <ac:spMk id="35" creationId="{7CCFCA0F-47F6-4765-BB17-3BD2AC1F0E00}"/>
          </ac:spMkLst>
        </pc:spChg>
        <pc:spChg chg="add mod">
          <ac:chgData name="Valerie Sokolova" userId="11a22aa1dd404ec2" providerId="LiveId" clId="{B7ACFF13-38A5-4227-BDBD-43793609CD81}" dt="2018-10-13T22:30:42.155" v="4456" actId="1038"/>
          <ac:spMkLst>
            <pc:docMk/>
            <pc:sldMk cId="2805960260" sldId="266"/>
            <ac:spMk id="36" creationId="{EC9FE6BD-E541-4326-A4EF-D3BE4776D324}"/>
          </ac:spMkLst>
        </pc:spChg>
        <pc:spChg chg="add mod">
          <ac:chgData name="Valerie Sokolova" userId="11a22aa1dd404ec2" providerId="LiveId" clId="{B7ACFF13-38A5-4227-BDBD-43793609CD81}" dt="2018-10-13T22:30:35.471" v="4430" actId="1037"/>
          <ac:spMkLst>
            <pc:docMk/>
            <pc:sldMk cId="2805960260" sldId="266"/>
            <ac:spMk id="37" creationId="{457D45F7-8B1A-40E1-B260-0E6F4115B8F3}"/>
          </ac:spMkLst>
        </pc:spChg>
        <pc:spChg chg="add mod">
          <ac:chgData name="Valerie Sokolova" userId="11a22aa1dd404ec2" providerId="LiveId" clId="{B7ACFF13-38A5-4227-BDBD-43793609CD81}" dt="2018-10-13T22:30:02.598" v="4323" actId="1038"/>
          <ac:spMkLst>
            <pc:docMk/>
            <pc:sldMk cId="2805960260" sldId="266"/>
            <ac:spMk id="38" creationId="{80112668-DC6D-4E2B-860C-BBE0E5180DFF}"/>
          </ac:spMkLst>
        </pc:spChg>
        <pc:spChg chg="add mod">
          <ac:chgData name="Valerie Sokolova" userId="11a22aa1dd404ec2" providerId="LiveId" clId="{B7ACFF13-38A5-4227-BDBD-43793609CD81}" dt="2018-10-13T22:42:08.189" v="4590" actId="1035"/>
          <ac:spMkLst>
            <pc:docMk/>
            <pc:sldMk cId="2805960260" sldId="266"/>
            <ac:spMk id="39" creationId="{2FAD2EFB-0BE5-4DB1-9507-B3D60B23DAAB}"/>
          </ac:spMkLst>
        </pc:spChg>
        <pc:spChg chg="add mod">
          <ac:chgData name="Valerie Sokolova" userId="11a22aa1dd404ec2" providerId="LiveId" clId="{B7ACFF13-38A5-4227-BDBD-43793609CD81}" dt="2018-10-13T22:42:08.189" v="4590" actId="1035"/>
          <ac:spMkLst>
            <pc:docMk/>
            <pc:sldMk cId="2805960260" sldId="266"/>
            <ac:spMk id="40" creationId="{D4CE906B-E02D-431B-85A6-18000ED7F929}"/>
          </ac:spMkLst>
        </pc:spChg>
        <pc:spChg chg="add mod">
          <ac:chgData name="Valerie Sokolova" userId="11a22aa1dd404ec2" providerId="LiveId" clId="{B7ACFF13-38A5-4227-BDBD-43793609CD81}" dt="2018-10-13T22:30:49.046" v="4457" actId="1076"/>
          <ac:spMkLst>
            <pc:docMk/>
            <pc:sldMk cId="2805960260" sldId="266"/>
            <ac:spMk id="41" creationId="{C12D6735-9263-4C0A-976D-244C2DAE2302}"/>
          </ac:spMkLst>
        </pc:spChg>
        <pc:spChg chg="add mod">
          <ac:chgData name="Valerie Sokolova" userId="11a22aa1dd404ec2" providerId="LiveId" clId="{B7ACFF13-38A5-4227-BDBD-43793609CD81}" dt="2018-10-13T22:42:08.189" v="4590" actId="1035"/>
          <ac:spMkLst>
            <pc:docMk/>
            <pc:sldMk cId="2805960260" sldId="266"/>
            <ac:spMk id="42" creationId="{F36F743B-CCCD-48E3-B07E-3AC436250695}"/>
          </ac:spMkLst>
        </pc:spChg>
        <pc:spChg chg="add mod">
          <ac:chgData name="Valerie Sokolova" userId="11a22aa1dd404ec2" providerId="LiveId" clId="{B7ACFF13-38A5-4227-BDBD-43793609CD81}" dt="2018-10-13T22:42:08.189" v="4590" actId="1035"/>
          <ac:spMkLst>
            <pc:docMk/>
            <pc:sldMk cId="2805960260" sldId="266"/>
            <ac:spMk id="43" creationId="{A9C9C55A-626C-4FDD-A152-A014D423840B}"/>
          </ac:spMkLst>
        </pc:spChg>
        <pc:spChg chg="add mod">
          <ac:chgData name="Valerie Sokolova" userId="11a22aa1dd404ec2" providerId="LiveId" clId="{B7ACFF13-38A5-4227-BDBD-43793609CD81}" dt="2018-10-13T22:30:30.481" v="4406" actId="1076"/>
          <ac:spMkLst>
            <pc:docMk/>
            <pc:sldMk cId="2805960260" sldId="266"/>
            <ac:spMk id="44" creationId="{9A57042C-2D06-4044-803A-346A1B4489EF}"/>
          </ac:spMkLst>
        </pc:spChg>
        <pc:spChg chg="add mod">
          <ac:chgData name="Valerie Sokolova" userId="11a22aa1dd404ec2" providerId="LiveId" clId="{B7ACFF13-38A5-4227-BDBD-43793609CD81}" dt="2018-10-13T22:35:20.497" v="4513" actId="14100"/>
          <ac:spMkLst>
            <pc:docMk/>
            <pc:sldMk cId="2805960260" sldId="266"/>
            <ac:spMk id="45" creationId="{5DAD7122-C816-4BB3-8D63-25986DEA34D0}"/>
          </ac:spMkLst>
        </pc:spChg>
        <pc:spChg chg="add mod">
          <ac:chgData name="Valerie Sokolova" userId="11a22aa1dd404ec2" providerId="LiveId" clId="{B7ACFF13-38A5-4227-BDBD-43793609CD81}" dt="2018-10-13T22:35:41.273" v="4517" actId="14100"/>
          <ac:spMkLst>
            <pc:docMk/>
            <pc:sldMk cId="2805960260" sldId="266"/>
            <ac:spMk id="46" creationId="{C74D770B-EC60-46E2-A230-530A66ABB6DD}"/>
          </ac:spMkLst>
        </pc:spChg>
        <pc:spChg chg="add mod">
          <ac:chgData name="Valerie Sokolova" userId="11a22aa1dd404ec2" providerId="LiveId" clId="{B7ACFF13-38A5-4227-BDBD-43793609CD81}" dt="2018-10-13T22:35:54.446" v="4521" actId="1037"/>
          <ac:spMkLst>
            <pc:docMk/>
            <pc:sldMk cId="2805960260" sldId="266"/>
            <ac:spMk id="47" creationId="{931F8516-883E-4E94-8A93-04090A65E53E}"/>
          </ac:spMkLst>
        </pc:spChg>
        <pc:spChg chg="add del">
          <ac:chgData name="Valerie Sokolova" userId="11a22aa1dd404ec2" providerId="LiveId" clId="{B7ACFF13-38A5-4227-BDBD-43793609CD81}" dt="2018-10-13T22:35:59.871" v="4523"/>
          <ac:spMkLst>
            <pc:docMk/>
            <pc:sldMk cId="2805960260" sldId="266"/>
            <ac:spMk id="48" creationId="{65248B02-A2E2-45DB-8A46-F1C5B5C36766}"/>
          </ac:spMkLst>
        </pc:spChg>
        <pc:spChg chg="add mod">
          <ac:chgData name="Valerie Sokolova" userId="11a22aa1dd404ec2" providerId="LiveId" clId="{B7ACFF13-38A5-4227-BDBD-43793609CD81}" dt="2018-10-13T22:36:11.001" v="4532" actId="1037"/>
          <ac:spMkLst>
            <pc:docMk/>
            <pc:sldMk cId="2805960260" sldId="266"/>
            <ac:spMk id="49" creationId="{9B424FB8-21D5-4546-8352-35631B164567}"/>
          </ac:spMkLst>
        </pc:spChg>
        <pc:spChg chg="add mod">
          <ac:chgData name="Valerie Sokolova" userId="11a22aa1dd404ec2" providerId="LiveId" clId="{B7ACFF13-38A5-4227-BDBD-43793609CD81}" dt="2018-10-13T22:36:31.416" v="4538" actId="14100"/>
          <ac:spMkLst>
            <pc:docMk/>
            <pc:sldMk cId="2805960260" sldId="266"/>
            <ac:spMk id="50" creationId="{F4F59023-E0E8-43ED-809C-6F17ABDC5BA3}"/>
          </ac:spMkLst>
        </pc:spChg>
        <pc:spChg chg="add mod">
          <ac:chgData name="Valerie Sokolova" userId="11a22aa1dd404ec2" providerId="LiveId" clId="{B7ACFF13-38A5-4227-BDBD-43793609CD81}" dt="2018-10-13T22:36:40.812" v="4546" actId="1035"/>
          <ac:spMkLst>
            <pc:docMk/>
            <pc:sldMk cId="2805960260" sldId="266"/>
            <ac:spMk id="51" creationId="{25FA93CE-4ABD-436A-AC2E-0A6092C5A183}"/>
          </ac:spMkLst>
        </pc:spChg>
        <pc:spChg chg="add mod">
          <ac:chgData name="Valerie Sokolova" userId="11a22aa1dd404ec2" providerId="LiveId" clId="{B7ACFF13-38A5-4227-BDBD-43793609CD81}" dt="2018-10-13T22:37:07.760" v="4553" actId="207"/>
          <ac:spMkLst>
            <pc:docMk/>
            <pc:sldMk cId="2805960260" sldId="266"/>
            <ac:spMk id="52" creationId="{6B944AA0-54AF-4ECE-8DEE-72E9D0D8C8DE}"/>
          </ac:spMkLst>
        </pc:spChg>
        <pc:spChg chg="add mod">
          <ac:chgData name="Valerie Sokolova" userId="11a22aa1dd404ec2" providerId="LiveId" clId="{B7ACFF13-38A5-4227-BDBD-43793609CD81}" dt="2018-10-13T22:37:24.049" v="4565" actId="1038"/>
          <ac:spMkLst>
            <pc:docMk/>
            <pc:sldMk cId="2805960260" sldId="266"/>
            <ac:spMk id="53" creationId="{D2DCBF4E-07B1-4F2E-9C8A-C76EC6166FCB}"/>
          </ac:spMkLst>
        </pc:spChg>
        <pc:spChg chg="add mod">
          <ac:chgData name="Valerie Sokolova" userId="11a22aa1dd404ec2" providerId="LiveId" clId="{B7ACFF13-38A5-4227-BDBD-43793609CD81}" dt="2018-10-13T22:37:37.746" v="4569" actId="1037"/>
          <ac:spMkLst>
            <pc:docMk/>
            <pc:sldMk cId="2805960260" sldId="266"/>
            <ac:spMk id="54" creationId="{D7EEA20A-6D41-4B76-903F-0BE92045F309}"/>
          </ac:spMkLst>
        </pc:spChg>
        <pc:spChg chg="add mod">
          <ac:chgData name="Valerie Sokolova" userId="11a22aa1dd404ec2" providerId="LiveId" clId="{B7ACFF13-38A5-4227-BDBD-43793609CD81}" dt="2018-10-13T22:37:47.817" v="4572" actId="14100"/>
          <ac:spMkLst>
            <pc:docMk/>
            <pc:sldMk cId="2805960260" sldId="266"/>
            <ac:spMk id="55" creationId="{DB05EAD7-7A08-4920-AF6A-BBD05324530B}"/>
          </ac:spMkLst>
        </pc:spChg>
        <pc:spChg chg="add mod">
          <ac:chgData name="Valerie Sokolova" userId="11a22aa1dd404ec2" providerId="LiveId" clId="{B7ACFF13-38A5-4227-BDBD-43793609CD81}" dt="2018-10-13T22:38:04.130" v="4575" actId="14100"/>
          <ac:spMkLst>
            <pc:docMk/>
            <pc:sldMk cId="2805960260" sldId="266"/>
            <ac:spMk id="56" creationId="{C67678FD-2537-48EF-8149-326DF1D03C91}"/>
          </ac:spMkLst>
        </pc:spChg>
        <pc:spChg chg="add mod">
          <ac:chgData name="Valerie Sokolova" userId="11a22aa1dd404ec2" providerId="LiveId" clId="{B7ACFF13-38A5-4227-BDBD-43793609CD81}" dt="2018-10-13T22:38:14.603" v="4578" actId="14100"/>
          <ac:spMkLst>
            <pc:docMk/>
            <pc:sldMk cId="2805960260" sldId="266"/>
            <ac:spMk id="57" creationId="{62181937-E615-4C2F-8243-C1D602147094}"/>
          </ac:spMkLst>
        </pc:spChg>
        <pc:picChg chg="del">
          <ac:chgData name="Valerie Sokolova" userId="11a22aa1dd404ec2" providerId="LiveId" clId="{B7ACFF13-38A5-4227-BDBD-43793609CD81}" dt="2018-10-13T22:12:55.371" v="3248" actId="478"/>
          <ac:picMkLst>
            <pc:docMk/>
            <pc:sldMk cId="2805960260" sldId="266"/>
            <ac:picMk id="2" creationId="{28522977-482A-4D2A-B4D5-8226D8DD7EC1}"/>
          </ac:picMkLst>
        </pc:picChg>
        <pc:picChg chg="del">
          <ac:chgData name="Valerie Sokolova" userId="11a22aa1dd404ec2" providerId="LiveId" clId="{B7ACFF13-38A5-4227-BDBD-43793609CD81}" dt="2018-10-13T22:13:02.234" v="3250" actId="478"/>
          <ac:picMkLst>
            <pc:docMk/>
            <pc:sldMk cId="2805960260" sldId="266"/>
            <ac:picMk id="3" creationId="{2D593880-8D73-497D-83FF-097B9A02AD80}"/>
          </ac:picMkLst>
        </pc:picChg>
        <pc:picChg chg="del">
          <ac:chgData name="Valerie Sokolova" userId="11a22aa1dd404ec2" providerId="LiveId" clId="{B7ACFF13-38A5-4227-BDBD-43793609CD81}" dt="2018-10-13T22:12:55.371" v="3248" actId="478"/>
          <ac:picMkLst>
            <pc:docMk/>
            <pc:sldMk cId="2805960260" sldId="266"/>
            <ac:picMk id="4" creationId="{6ECF5B23-F8E9-47B6-B744-40085D70D1AC}"/>
          </ac:picMkLst>
        </pc:picChg>
        <pc:picChg chg="del">
          <ac:chgData name="Valerie Sokolova" userId="11a22aa1dd404ec2" providerId="LiveId" clId="{B7ACFF13-38A5-4227-BDBD-43793609CD81}" dt="2018-10-13T22:12:55.371" v="3248" actId="478"/>
          <ac:picMkLst>
            <pc:docMk/>
            <pc:sldMk cId="2805960260" sldId="266"/>
            <ac:picMk id="6" creationId="{4C290C73-83ED-40E5-85B2-7269A5644F9E}"/>
          </ac:picMkLst>
        </pc:picChg>
        <pc:picChg chg="del">
          <ac:chgData name="Valerie Sokolova" userId="11a22aa1dd404ec2" providerId="LiveId" clId="{B7ACFF13-38A5-4227-BDBD-43793609CD81}" dt="2018-10-13T22:12:55.371" v="3248" actId="478"/>
          <ac:picMkLst>
            <pc:docMk/>
            <pc:sldMk cId="2805960260" sldId="266"/>
            <ac:picMk id="7" creationId="{6916E16A-0AAA-4ADF-8D53-8573E4FC9D6D}"/>
          </ac:picMkLst>
        </pc:picChg>
        <pc:picChg chg="del">
          <ac:chgData name="Valerie Sokolova" userId="11a22aa1dd404ec2" providerId="LiveId" clId="{B7ACFF13-38A5-4227-BDBD-43793609CD81}" dt="2018-10-13T22:12:58.054" v="3249" actId="478"/>
          <ac:picMkLst>
            <pc:docMk/>
            <pc:sldMk cId="2805960260" sldId="266"/>
            <ac:picMk id="8" creationId="{10EE26BD-6366-4CB4-B3B3-6C2851E8BC6B}"/>
          </ac:picMkLst>
        </pc:picChg>
        <pc:picChg chg="del">
          <ac:chgData name="Valerie Sokolova" userId="11a22aa1dd404ec2" providerId="LiveId" clId="{B7ACFF13-38A5-4227-BDBD-43793609CD81}" dt="2018-10-13T22:12:58.054" v="3249" actId="478"/>
          <ac:picMkLst>
            <pc:docMk/>
            <pc:sldMk cId="2805960260" sldId="266"/>
            <ac:picMk id="10" creationId="{60018EF7-302D-431C-901F-77A2C878FC15}"/>
          </ac:picMkLst>
        </pc:picChg>
        <pc:picChg chg="del">
          <ac:chgData name="Valerie Sokolova" userId="11a22aa1dd404ec2" providerId="LiveId" clId="{B7ACFF13-38A5-4227-BDBD-43793609CD81}" dt="2018-10-13T22:12:58.054" v="3249" actId="478"/>
          <ac:picMkLst>
            <pc:docMk/>
            <pc:sldMk cId="2805960260" sldId="266"/>
            <ac:picMk id="11" creationId="{6D0653CD-54E1-4EF3-93E3-43CE186A7397}"/>
          </ac:picMkLst>
        </pc:picChg>
        <pc:picChg chg="del">
          <ac:chgData name="Valerie Sokolova" userId="11a22aa1dd404ec2" providerId="LiveId" clId="{B7ACFF13-38A5-4227-BDBD-43793609CD81}" dt="2018-10-13T22:12:58.054" v="3249" actId="478"/>
          <ac:picMkLst>
            <pc:docMk/>
            <pc:sldMk cId="2805960260" sldId="266"/>
            <ac:picMk id="12" creationId="{B931B19D-DE50-4FAC-8AC9-C5ADFD0EA5A8}"/>
          </ac:picMkLst>
        </pc:picChg>
        <pc:picChg chg="add del mod">
          <ac:chgData name="Valerie Sokolova" userId="11a22aa1dd404ec2" providerId="LiveId" clId="{B7ACFF13-38A5-4227-BDBD-43793609CD81}" dt="2018-10-13T22:34:33.535" v="4506" actId="478"/>
          <ac:picMkLst>
            <pc:docMk/>
            <pc:sldMk cId="2805960260" sldId="266"/>
            <ac:picMk id="13" creationId="{B471BA49-14D5-469A-A203-107FE76F724E}"/>
          </ac:picMkLst>
        </pc:picChg>
        <pc:picChg chg="del">
          <ac:chgData name="Valerie Sokolova" userId="11a22aa1dd404ec2" providerId="LiveId" clId="{B7ACFF13-38A5-4227-BDBD-43793609CD81}" dt="2018-10-13T22:13:02.234" v="3250" actId="478"/>
          <ac:picMkLst>
            <pc:docMk/>
            <pc:sldMk cId="2805960260" sldId="266"/>
            <ac:picMk id="14" creationId="{6FA2778B-E643-4659-A051-39980D26347C}"/>
          </ac:picMkLst>
        </pc:picChg>
        <pc:picChg chg="del">
          <ac:chgData name="Valerie Sokolova" userId="11a22aa1dd404ec2" providerId="LiveId" clId="{B7ACFF13-38A5-4227-BDBD-43793609CD81}" dt="2018-10-13T22:13:02.234" v="3250" actId="478"/>
          <ac:picMkLst>
            <pc:docMk/>
            <pc:sldMk cId="2805960260" sldId="266"/>
            <ac:picMk id="16" creationId="{FDBD3B1D-F703-404C-8A92-63BD039DC1FC}"/>
          </ac:picMkLst>
        </pc:picChg>
        <pc:picChg chg="del">
          <ac:chgData name="Valerie Sokolova" userId="11a22aa1dd404ec2" providerId="LiveId" clId="{B7ACFF13-38A5-4227-BDBD-43793609CD81}" dt="2018-10-13T22:13:02.234" v="3250" actId="478"/>
          <ac:picMkLst>
            <pc:docMk/>
            <pc:sldMk cId="2805960260" sldId="266"/>
            <ac:picMk id="18" creationId="{AE94DF35-4111-4A4D-A4DB-96BADFBA6528}"/>
          </ac:picMkLst>
        </pc:picChg>
      </pc:sldChg>
      <pc:sldChg chg="addSp delSp modSp add ord delAnim">
        <pc:chgData name="Valerie Sokolova" userId="11a22aa1dd404ec2" providerId="LiveId" clId="{B7ACFF13-38A5-4227-BDBD-43793609CD81}" dt="2018-10-13T22:43:45.760" v="4631"/>
        <pc:sldMkLst>
          <pc:docMk/>
          <pc:sldMk cId="3449896820" sldId="267"/>
        </pc:sldMkLst>
        <pc:spChg chg="del">
          <ac:chgData name="Valerie Sokolova" userId="11a22aa1dd404ec2" providerId="LiveId" clId="{B7ACFF13-38A5-4227-BDBD-43793609CD81}" dt="2018-10-13T22:43:04.846" v="4611" actId="478"/>
          <ac:spMkLst>
            <pc:docMk/>
            <pc:sldMk cId="3449896820" sldId="267"/>
            <ac:spMk id="4" creationId="{7EEEBC61-6335-4B4E-94BF-11390BD33C03}"/>
          </ac:spMkLst>
        </pc:spChg>
        <pc:spChg chg="del">
          <ac:chgData name="Valerie Sokolova" userId="11a22aa1dd404ec2" providerId="LiveId" clId="{B7ACFF13-38A5-4227-BDBD-43793609CD81}" dt="2018-10-13T22:43:04.846" v="4611" actId="478"/>
          <ac:spMkLst>
            <pc:docMk/>
            <pc:sldMk cId="3449896820" sldId="267"/>
            <ac:spMk id="5" creationId="{EA0D5068-3503-4154-AE3F-02F192DCD154}"/>
          </ac:spMkLst>
        </pc:spChg>
        <pc:spChg chg="del">
          <ac:chgData name="Valerie Sokolova" userId="11a22aa1dd404ec2" providerId="LiveId" clId="{B7ACFF13-38A5-4227-BDBD-43793609CD81}" dt="2018-10-13T22:43:04.846" v="4611" actId="478"/>
          <ac:spMkLst>
            <pc:docMk/>
            <pc:sldMk cId="3449896820" sldId="267"/>
            <ac:spMk id="6" creationId="{181CCC2F-6169-43C2-84FD-A5EBFAA8B691}"/>
          </ac:spMkLst>
        </pc:spChg>
        <pc:spChg chg="del">
          <ac:chgData name="Valerie Sokolova" userId="11a22aa1dd404ec2" providerId="LiveId" clId="{B7ACFF13-38A5-4227-BDBD-43793609CD81}" dt="2018-10-13T22:43:04.846" v="4611" actId="478"/>
          <ac:spMkLst>
            <pc:docMk/>
            <pc:sldMk cId="3449896820" sldId="267"/>
            <ac:spMk id="7" creationId="{04E9F67C-2715-4283-9570-A9BCBD95CDAF}"/>
          </ac:spMkLst>
        </pc:spChg>
        <pc:spChg chg="del">
          <ac:chgData name="Valerie Sokolova" userId="11a22aa1dd404ec2" providerId="LiveId" clId="{B7ACFF13-38A5-4227-BDBD-43793609CD81}" dt="2018-10-13T22:43:04.846" v="4611" actId="478"/>
          <ac:spMkLst>
            <pc:docMk/>
            <pc:sldMk cId="3449896820" sldId="267"/>
            <ac:spMk id="8" creationId="{1CF03818-95AA-4809-91FF-B583F3E4DAEE}"/>
          </ac:spMkLst>
        </pc:spChg>
        <pc:spChg chg="del">
          <ac:chgData name="Valerie Sokolova" userId="11a22aa1dd404ec2" providerId="LiveId" clId="{B7ACFF13-38A5-4227-BDBD-43793609CD81}" dt="2018-10-13T22:43:04.846" v="4611" actId="478"/>
          <ac:spMkLst>
            <pc:docMk/>
            <pc:sldMk cId="3449896820" sldId="267"/>
            <ac:spMk id="10" creationId="{5E6823C1-DB89-4F4B-B45B-303C6D332AF6}"/>
          </ac:spMkLst>
        </pc:spChg>
        <pc:spChg chg="del">
          <ac:chgData name="Valerie Sokolova" userId="11a22aa1dd404ec2" providerId="LiveId" clId="{B7ACFF13-38A5-4227-BDBD-43793609CD81}" dt="2018-10-13T22:43:04.846" v="4611" actId="478"/>
          <ac:spMkLst>
            <pc:docMk/>
            <pc:sldMk cId="3449896820" sldId="267"/>
            <ac:spMk id="11" creationId="{3A82217F-63A9-40E8-9BD9-979054FC5F25}"/>
          </ac:spMkLst>
        </pc:spChg>
        <pc:spChg chg="del">
          <ac:chgData name="Valerie Sokolova" userId="11a22aa1dd404ec2" providerId="LiveId" clId="{B7ACFF13-38A5-4227-BDBD-43793609CD81}" dt="2018-10-13T22:43:04.846" v="4611" actId="478"/>
          <ac:spMkLst>
            <pc:docMk/>
            <pc:sldMk cId="3449896820" sldId="267"/>
            <ac:spMk id="12" creationId="{C3BDEA81-0528-4AE0-9C5E-85D3973D99D8}"/>
          </ac:spMkLst>
        </pc:spChg>
        <pc:spChg chg="mod">
          <ac:chgData name="Valerie Sokolova" userId="11a22aa1dd404ec2" providerId="LiveId" clId="{B7ACFF13-38A5-4227-BDBD-43793609CD81}" dt="2018-10-13T22:43:09.285" v="4626" actId="20577"/>
          <ac:spMkLst>
            <pc:docMk/>
            <pc:sldMk cId="3449896820" sldId="267"/>
            <ac:spMk id="13" creationId="{A16372B9-5C40-4445-B175-202E890E81EF}"/>
          </ac:spMkLst>
        </pc:spChg>
        <pc:spChg chg="del">
          <ac:chgData name="Valerie Sokolova" userId="11a22aa1dd404ec2" providerId="LiveId" clId="{B7ACFF13-38A5-4227-BDBD-43793609CD81}" dt="2018-10-13T22:43:04.846" v="4611" actId="478"/>
          <ac:spMkLst>
            <pc:docMk/>
            <pc:sldMk cId="3449896820" sldId="267"/>
            <ac:spMk id="14" creationId="{08497CE4-5659-4AA3-9144-A0E12043AC32}"/>
          </ac:spMkLst>
        </pc:spChg>
        <pc:picChg chg="del">
          <ac:chgData name="Valerie Sokolova" userId="11a22aa1dd404ec2" providerId="LiveId" clId="{B7ACFF13-38A5-4227-BDBD-43793609CD81}" dt="2018-10-13T22:43:04.846" v="4611" actId="478"/>
          <ac:picMkLst>
            <pc:docMk/>
            <pc:sldMk cId="3449896820" sldId="267"/>
            <ac:picMk id="2" creationId="{2B2E29A9-4F6D-4586-8F8B-DBDD6FB142B4}"/>
          </ac:picMkLst>
        </pc:picChg>
        <pc:picChg chg="del">
          <ac:chgData name="Valerie Sokolova" userId="11a22aa1dd404ec2" providerId="LiveId" clId="{B7ACFF13-38A5-4227-BDBD-43793609CD81}" dt="2018-10-13T22:43:04.846" v="4611" actId="478"/>
          <ac:picMkLst>
            <pc:docMk/>
            <pc:sldMk cId="3449896820" sldId="267"/>
            <ac:picMk id="3" creationId="{29216F3E-B3F7-40C3-B236-478817DF1C99}"/>
          </ac:picMkLst>
        </pc:picChg>
        <pc:picChg chg="add mod">
          <ac:chgData name="Valerie Sokolova" userId="11a22aa1dd404ec2" providerId="LiveId" clId="{B7ACFF13-38A5-4227-BDBD-43793609CD81}" dt="2018-10-13T22:43:38.630" v="4630" actId="14100"/>
          <ac:picMkLst>
            <pc:docMk/>
            <pc:sldMk cId="3449896820" sldId="267"/>
            <ac:picMk id="9" creationId="{9ECA736B-97C0-495D-B8BD-D487FC0E3021}"/>
          </ac:picMkLst>
        </pc:picChg>
        <pc:picChg chg="del">
          <ac:chgData name="Valerie Sokolova" userId="11a22aa1dd404ec2" providerId="LiveId" clId="{B7ACFF13-38A5-4227-BDBD-43793609CD81}" dt="2018-10-13T22:43:04.846" v="4611" actId="478"/>
          <ac:picMkLst>
            <pc:docMk/>
            <pc:sldMk cId="3449896820" sldId="267"/>
            <ac:picMk id="17" creationId="{1D430114-1F7B-4362-A5C5-35D742440B69}"/>
          </ac:picMkLst>
        </pc:picChg>
        <pc:picChg chg="del">
          <ac:chgData name="Valerie Sokolova" userId="11a22aa1dd404ec2" providerId="LiveId" clId="{B7ACFF13-38A5-4227-BDBD-43793609CD81}" dt="2018-10-13T22:43:04.846" v="4611" actId="478"/>
          <ac:picMkLst>
            <pc:docMk/>
            <pc:sldMk cId="3449896820" sldId="267"/>
            <ac:picMk id="18" creationId="{33149B2B-4E80-47A4-8CFC-CBB272486C2C}"/>
          </ac:picMkLst>
        </pc:picChg>
        <pc:picChg chg="del">
          <ac:chgData name="Valerie Sokolova" userId="11a22aa1dd404ec2" providerId="LiveId" clId="{B7ACFF13-38A5-4227-BDBD-43793609CD81}" dt="2018-10-13T22:43:04.846" v="4611" actId="478"/>
          <ac:picMkLst>
            <pc:docMk/>
            <pc:sldMk cId="3449896820" sldId="267"/>
            <ac:picMk id="19" creationId="{16F3C7F0-DC12-4581-A0A1-45E6A259D2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B2A1AB-F0B8-4FBE-B9CD-61809D250AA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273094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2A1AB-F0B8-4FBE-B9CD-61809D250AA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92663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2A1AB-F0B8-4FBE-B9CD-61809D250AA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44330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2A1AB-F0B8-4FBE-B9CD-61809D250AA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142648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2A1AB-F0B8-4FBE-B9CD-61809D250AA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18201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2A1AB-F0B8-4FBE-B9CD-61809D250AA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196427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2A1AB-F0B8-4FBE-B9CD-61809D250AA5}"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9695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2A1AB-F0B8-4FBE-B9CD-61809D250AA5}"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177851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2A1AB-F0B8-4FBE-B9CD-61809D250AA5}"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37093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2A1AB-F0B8-4FBE-B9CD-61809D250AA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199178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2A1AB-F0B8-4FBE-B9CD-61809D250AA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8D5D-7A78-47BC-A787-D1B3F728F0B4}" type="slidenum">
              <a:rPr lang="en-US" smtClean="0"/>
              <a:t>‹#›</a:t>
            </a:fld>
            <a:endParaRPr lang="en-US"/>
          </a:p>
        </p:txBody>
      </p:sp>
    </p:spTree>
    <p:extLst>
      <p:ext uri="{BB962C8B-B14F-4D97-AF65-F5344CB8AC3E}">
        <p14:creationId xmlns:p14="http://schemas.microsoft.com/office/powerpoint/2010/main" val="194210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2A1AB-F0B8-4FBE-B9CD-61809D250AA5}" type="datetimeFigureOut">
              <a:rPr lang="en-US" smtClean="0"/>
              <a:t>1/29/2019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68D5D-7A78-47BC-A787-D1B3F728F0B4}" type="slidenum">
              <a:rPr lang="en-US" smtClean="0"/>
              <a:t>‹#›</a:t>
            </a:fld>
            <a:endParaRPr lang="en-US"/>
          </a:p>
        </p:txBody>
      </p:sp>
    </p:spTree>
    <p:extLst>
      <p:ext uri="{BB962C8B-B14F-4D97-AF65-F5344CB8AC3E}">
        <p14:creationId xmlns:p14="http://schemas.microsoft.com/office/powerpoint/2010/main" val="2546414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VRAemIvbI"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Ce-VW4E5y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1A48E6D-4FF1-43C7-B277-D3577DE14BDD}"/>
              </a:ext>
            </a:extLst>
          </p:cNvPr>
          <p:cNvSpPr txBox="1">
            <a:spLocks/>
          </p:cNvSpPr>
          <p:nvPr/>
        </p:nvSpPr>
        <p:spPr>
          <a:xfrm>
            <a:off x="176309" y="2781300"/>
            <a:ext cx="8881966" cy="3629024"/>
          </a:xfrm>
          <a:prstGeom prst="rect">
            <a:avLst/>
          </a:prstGeom>
          <a:ln w="28575">
            <a:noFill/>
          </a:ln>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bg1"/>
                </a:solidFill>
              </a:rPr>
              <a:t>video</a:t>
            </a:r>
          </a:p>
          <a:p>
            <a:pPr marL="0" indent="0">
              <a:spcBef>
                <a:spcPts val="1200"/>
              </a:spcBef>
              <a:buNone/>
            </a:pPr>
            <a:r>
              <a:rPr lang="en-US" sz="2400" b="1" u="sng" dirty="0">
                <a:solidFill>
                  <a:schemeClr val="bg1"/>
                </a:solidFill>
              </a:rPr>
              <a:t>Key words</a:t>
            </a:r>
            <a:r>
              <a:rPr lang="en-US" sz="2400" b="1" dirty="0">
                <a:solidFill>
                  <a:schemeClr val="bg1"/>
                </a:solidFill>
              </a:rPr>
              <a:t>:</a:t>
            </a:r>
          </a:p>
          <a:p>
            <a:pPr marL="0" indent="0">
              <a:spcBef>
                <a:spcPts val="1200"/>
              </a:spcBef>
              <a:buNone/>
            </a:pPr>
            <a:r>
              <a:rPr lang="en-US" sz="2400" b="1" dirty="0">
                <a:solidFill>
                  <a:schemeClr val="bg1"/>
                </a:solidFill>
              </a:rPr>
              <a:t>To prank someone </a:t>
            </a:r>
            <a:r>
              <a:rPr lang="en-US" sz="2400" dirty="0">
                <a:solidFill>
                  <a:schemeClr val="tx1">
                    <a:lumMod val="65000"/>
                    <a:lumOff val="35000"/>
                  </a:schemeClr>
                </a:solidFill>
              </a:rPr>
              <a:t>= to trick = to play a joke on someone</a:t>
            </a:r>
          </a:p>
          <a:p>
            <a:pPr marL="0" indent="0">
              <a:spcBef>
                <a:spcPts val="1200"/>
              </a:spcBef>
              <a:buNone/>
            </a:pPr>
            <a:r>
              <a:rPr lang="en-US" sz="2400" b="1" dirty="0">
                <a:solidFill>
                  <a:schemeClr val="bg1"/>
                </a:solidFill>
              </a:rPr>
              <a:t>Celtic people / Celts </a:t>
            </a:r>
            <a:r>
              <a:rPr lang="en-US" sz="2400" dirty="0">
                <a:solidFill>
                  <a:schemeClr val="tx1">
                    <a:lumMod val="65000"/>
                    <a:lumOff val="35000"/>
                  </a:schemeClr>
                </a:solidFill>
              </a:rPr>
              <a:t>= descendants of Brittany and Ireland who speak Celtic</a:t>
            </a:r>
          </a:p>
          <a:p>
            <a:pPr marL="0" indent="0">
              <a:spcBef>
                <a:spcPts val="1200"/>
              </a:spcBef>
              <a:buNone/>
            </a:pPr>
            <a:r>
              <a:rPr lang="en-US" sz="2400" b="1" dirty="0">
                <a:solidFill>
                  <a:schemeClr val="bg1"/>
                </a:solidFill>
              </a:rPr>
              <a:t>Vandalism</a:t>
            </a:r>
            <a:r>
              <a:rPr lang="en-US" sz="2400" dirty="0">
                <a:solidFill>
                  <a:schemeClr val="tx1">
                    <a:lumMod val="65000"/>
                    <a:lumOff val="35000"/>
                  </a:schemeClr>
                </a:solidFill>
              </a:rPr>
              <a:t> = deliberate damage or destruction of public or private property</a:t>
            </a:r>
          </a:p>
          <a:p>
            <a:pPr marL="0" indent="0">
              <a:spcBef>
                <a:spcPts val="1200"/>
              </a:spcBef>
              <a:buNone/>
            </a:pPr>
            <a:r>
              <a:rPr lang="en-US" sz="2400" b="1" dirty="0">
                <a:solidFill>
                  <a:schemeClr val="bg1"/>
                </a:solidFill>
              </a:rPr>
              <a:t>Bribe</a:t>
            </a:r>
            <a:r>
              <a:rPr lang="en-US" sz="2400" dirty="0">
                <a:solidFill>
                  <a:schemeClr val="tx1">
                    <a:lumMod val="65000"/>
                    <a:lumOff val="35000"/>
                  </a:schemeClr>
                </a:solidFill>
              </a:rPr>
              <a:t> = dishonest payment to persuade someone in your favor</a:t>
            </a:r>
          </a:p>
          <a:p>
            <a:pPr marL="0" indent="0">
              <a:spcBef>
                <a:spcPts val="1200"/>
              </a:spcBef>
              <a:buNone/>
            </a:pPr>
            <a:r>
              <a:rPr lang="en-US" sz="2400" b="1" dirty="0">
                <a:solidFill>
                  <a:schemeClr val="bg1"/>
                </a:solidFill>
              </a:rPr>
              <a:t>Extortion</a:t>
            </a:r>
            <a:r>
              <a:rPr lang="en-US" sz="2400" dirty="0">
                <a:solidFill>
                  <a:schemeClr val="tx1">
                    <a:lumMod val="65000"/>
                    <a:lumOff val="35000"/>
                  </a:schemeClr>
                </a:solidFill>
              </a:rPr>
              <a:t> = obtaining something through violence or threats</a:t>
            </a:r>
          </a:p>
          <a:p>
            <a:pPr marL="0" indent="0">
              <a:spcBef>
                <a:spcPts val="1200"/>
              </a:spcBef>
              <a:buNone/>
            </a:pPr>
            <a:r>
              <a:rPr lang="en-US" sz="2400" b="1" dirty="0">
                <a:solidFill>
                  <a:schemeClr val="bg1"/>
                </a:solidFill>
              </a:rPr>
              <a:t>Bonfire</a:t>
            </a:r>
            <a:r>
              <a:rPr lang="en-US" sz="2400" dirty="0">
                <a:solidFill>
                  <a:schemeClr val="tx1">
                    <a:lumMod val="65000"/>
                    <a:lumOff val="35000"/>
                  </a:schemeClr>
                </a:solidFill>
              </a:rPr>
              <a:t> = large fire created by people in an open space</a:t>
            </a:r>
          </a:p>
        </p:txBody>
      </p:sp>
      <p:sp>
        <p:nvSpPr>
          <p:cNvPr id="13" name="Title 1">
            <a:extLst>
              <a:ext uri="{FF2B5EF4-FFF2-40B4-BE49-F238E27FC236}">
                <a16:creationId xmlns:a16="http://schemas.microsoft.com/office/drawing/2014/main" id="{A16372B9-5C40-4445-B175-202E890E81EF}"/>
              </a:ext>
            </a:extLst>
          </p:cNvPr>
          <p:cNvSpPr txBox="1">
            <a:spLocks/>
          </p:cNvSpPr>
          <p:nvPr/>
        </p:nvSpPr>
        <p:spPr>
          <a:xfrm>
            <a:off x="0" y="0"/>
            <a:ext cx="9144000" cy="2333625"/>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effectLst>
                  <a:outerShdw blurRad="38100" dist="38100" dir="2700000" algn="tl">
                    <a:srgbClr val="000000">
                      <a:alpha val="61000"/>
                    </a:srgbClr>
                  </a:outerShdw>
                </a:effectLst>
                <a:latin typeface="Century Gothic" panose="020B0502020202020204" pitchFamily="34" charset="0"/>
              </a:rPr>
              <a:t>Where does Halloween come from?</a:t>
            </a:r>
          </a:p>
        </p:txBody>
      </p:sp>
      <p:sp>
        <p:nvSpPr>
          <p:cNvPr id="5" name="Content Placeholder 2">
            <a:extLst>
              <a:ext uri="{FF2B5EF4-FFF2-40B4-BE49-F238E27FC236}">
                <a16:creationId xmlns:a16="http://schemas.microsoft.com/office/drawing/2014/main" id="{08639D72-D1D8-460E-88E6-8AA803049CEB}"/>
              </a:ext>
            </a:extLst>
          </p:cNvPr>
          <p:cNvSpPr txBox="1">
            <a:spLocks/>
          </p:cNvSpPr>
          <p:nvPr/>
        </p:nvSpPr>
        <p:spPr>
          <a:xfrm>
            <a:off x="176308" y="2781300"/>
            <a:ext cx="8339041" cy="3629024"/>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200" dirty="0">
                <a:solidFill>
                  <a:schemeClr val="tx1">
                    <a:lumMod val="65000"/>
                    <a:lumOff val="35000"/>
                  </a:schemeClr>
                </a:solidFill>
                <a:hlinkClick r:id="rId3"/>
              </a:rPr>
              <a:t>https://www.youtube.com/watch?v=R-VRAemIvbI</a:t>
            </a:r>
            <a:r>
              <a:rPr lang="en-US" sz="2200" dirty="0">
                <a:solidFill>
                  <a:schemeClr val="tx1">
                    <a:lumMod val="65000"/>
                    <a:lumOff val="35000"/>
                  </a:schemeClr>
                </a:solidFill>
              </a:rPr>
              <a:t> </a:t>
            </a:r>
          </a:p>
          <a:p>
            <a:pPr marL="0" indent="0">
              <a:spcBef>
                <a:spcPts val="1200"/>
              </a:spcBef>
              <a:buNone/>
            </a:pPr>
            <a:r>
              <a:rPr lang="en-US" sz="2200" b="1" u="sng" dirty="0">
                <a:solidFill>
                  <a:schemeClr val="tx1">
                    <a:lumMod val="65000"/>
                    <a:lumOff val="35000"/>
                  </a:schemeClr>
                </a:solidFill>
              </a:rPr>
              <a:t>Key words</a:t>
            </a:r>
            <a:r>
              <a:rPr lang="en-US" sz="2200" b="1" dirty="0">
                <a:solidFill>
                  <a:schemeClr val="tx1">
                    <a:lumMod val="65000"/>
                    <a:lumOff val="35000"/>
                  </a:schemeClr>
                </a:solidFill>
              </a:rPr>
              <a:t>:</a:t>
            </a:r>
          </a:p>
          <a:p>
            <a:pPr marL="0" indent="0">
              <a:spcBef>
                <a:spcPts val="1200"/>
              </a:spcBef>
              <a:buNone/>
            </a:pPr>
            <a:r>
              <a:rPr lang="en-US" sz="2200" b="1" dirty="0">
                <a:solidFill>
                  <a:srgbClr val="00B050"/>
                </a:solidFill>
              </a:rPr>
              <a:t>To prank someone</a:t>
            </a:r>
            <a:endParaRPr lang="en-US" sz="2200" dirty="0">
              <a:solidFill>
                <a:schemeClr val="tx1">
                  <a:lumMod val="65000"/>
                  <a:lumOff val="35000"/>
                </a:schemeClr>
              </a:solidFill>
            </a:endParaRPr>
          </a:p>
          <a:p>
            <a:pPr marL="0" indent="0">
              <a:spcBef>
                <a:spcPts val="1200"/>
              </a:spcBef>
              <a:buNone/>
            </a:pPr>
            <a:r>
              <a:rPr lang="en-US" sz="2200" b="1" dirty="0">
                <a:solidFill>
                  <a:schemeClr val="accent2">
                    <a:lumMod val="75000"/>
                  </a:schemeClr>
                </a:solidFill>
              </a:rPr>
              <a:t>Celtic people / Celts</a:t>
            </a:r>
            <a:endParaRPr lang="en-US" sz="2200" dirty="0">
              <a:solidFill>
                <a:schemeClr val="bg1"/>
              </a:solidFill>
            </a:endParaRPr>
          </a:p>
          <a:p>
            <a:pPr marL="0" indent="0">
              <a:spcBef>
                <a:spcPts val="1200"/>
              </a:spcBef>
              <a:buNone/>
            </a:pPr>
            <a:r>
              <a:rPr lang="en-US" sz="2200" b="1" dirty="0">
                <a:solidFill>
                  <a:srgbClr val="00B050"/>
                </a:solidFill>
              </a:rPr>
              <a:t>Vandalism</a:t>
            </a:r>
            <a:endParaRPr lang="en-US" sz="2200" dirty="0">
              <a:solidFill>
                <a:schemeClr val="tx1">
                  <a:lumMod val="65000"/>
                  <a:lumOff val="35000"/>
                </a:schemeClr>
              </a:solidFill>
            </a:endParaRPr>
          </a:p>
          <a:p>
            <a:pPr marL="0" indent="0">
              <a:spcBef>
                <a:spcPts val="1200"/>
              </a:spcBef>
              <a:buNone/>
            </a:pPr>
            <a:r>
              <a:rPr lang="en-US" sz="2200" b="1" dirty="0">
                <a:solidFill>
                  <a:schemeClr val="accent2">
                    <a:lumMod val="75000"/>
                  </a:schemeClr>
                </a:solidFill>
              </a:rPr>
              <a:t>Bribe</a:t>
            </a:r>
            <a:endParaRPr lang="en-US" sz="2200" dirty="0">
              <a:solidFill>
                <a:schemeClr val="tx1">
                  <a:lumMod val="65000"/>
                  <a:lumOff val="35000"/>
                </a:schemeClr>
              </a:solidFill>
            </a:endParaRPr>
          </a:p>
          <a:p>
            <a:pPr marL="0" indent="0">
              <a:spcBef>
                <a:spcPts val="1200"/>
              </a:spcBef>
              <a:buNone/>
            </a:pPr>
            <a:r>
              <a:rPr lang="en-US" sz="2200" b="1" dirty="0">
                <a:solidFill>
                  <a:srgbClr val="00B050"/>
                </a:solidFill>
              </a:rPr>
              <a:t>Extortion</a:t>
            </a:r>
            <a:endParaRPr lang="en-US" sz="2200" dirty="0">
              <a:solidFill>
                <a:schemeClr val="tx1">
                  <a:lumMod val="65000"/>
                  <a:lumOff val="35000"/>
                </a:schemeClr>
              </a:solidFill>
            </a:endParaRPr>
          </a:p>
          <a:p>
            <a:pPr marL="0" indent="0">
              <a:spcBef>
                <a:spcPts val="1200"/>
              </a:spcBef>
              <a:buNone/>
            </a:pPr>
            <a:r>
              <a:rPr lang="en-US" sz="2200" b="1" dirty="0">
                <a:solidFill>
                  <a:schemeClr val="accent2">
                    <a:lumMod val="75000"/>
                  </a:schemeClr>
                </a:solidFill>
              </a:rPr>
              <a:t>Bonfire</a:t>
            </a:r>
            <a:endParaRPr lang="en-US" sz="2200" dirty="0">
              <a:solidFill>
                <a:schemeClr val="tx1">
                  <a:lumMod val="65000"/>
                  <a:lumOff val="35000"/>
                </a:schemeClr>
              </a:solidFill>
            </a:endParaRPr>
          </a:p>
        </p:txBody>
      </p:sp>
    </p:spTree>
    <p:extLst>
      <p:ext uri="{BB962C8B-B14F-4D97-AF65-F5344CB8AC3E}">
        <p14:creationId xmlns:p14="http://schemas.microsoft.com/office/powerpoint/2010/main" val="373996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fade">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7" end="7"/>
                                            </p:txEl>
                                          </p:spTgt>
                                        </p:tgtEl>
                                        <p:attrNameLst>
                                          <p:attrName>style.visibility</p:attrName>
                                        </p:attrNameLst>
                                      </p:cBhvr>
                                      <p:to>
                                        <p:strVal val="visible"/>
                                      </p:to>
                                    </p:set>
                                    <p:animEffect transition="in" filter="fade">
                                      <p:cBhvr>
                                        <p:cTn id="6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15C8A19-4C26-461F-86C2-9D8061D36CB8}"/>
              </a:ext>
            </a:extLst>
          </p:cNvPr>
          <p:cNvSpPr txBox="1">
            <a:spLocks/>
          </p:cNvSpPr>
          <p:nvPr/>
        </p:nvSpPr>
        <p:spPr>
          <a:xfrm>
            <a:off x="347756" y="1263317"/>
            <a:ext cx="8579675" cy="2731167"/>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rgbClr val="7030A0"/>
                </a:solidFill>
              </a:rPr>
              <a:t>“Swimming pool?” said the maid. “But you don’t have a swimming pool…”</a:t>
            </a:r>
          </a:p>
          <a:p>
            <a:pPr marL="0" indent="0">
              <a:spcBef>
                <a:spcPts val="1200"/>
              </a:spcBef>
              <a:buNone/>
            </a:pPr>
            <a:r>
              <a:rPr lang="en-US" sz="2400" dirty="0">
                <a:solidFill>
                  <a:schemeClr val="tx1">
                    <a:lumMod val="65000"/>
                    <a:lumOff val="35000"/>
                  </a:schemeClr>
                </a:solidFill>
              </a:rPr>
              <a:t>There was a long silence on the other end of the phone. </a:t>
            </a:r>
            <a:endParaRPr lang="en-US" sz="2400" dirty="0">
              <a:solidFill>
                <a:srgbClr val="7030A0"/>
              </a:solidFill>
            </a:endParaRPr>
          </a:p>
          <a:p>
            <a:pPr marL="0" indent="0">
              <a:spcBef>
                <a:spcPts val="1200"/>
              </a:spcBef>
              <a:buNone/>
            </a:pPr>
            <a:r>
              <a:rPr lang="en-US" sz="2400" dirty="0">
                <a:solidFill>
                  <a:srgbClr val="0070C0"/>
                </a:solidFill>
              </a:rPr>
              <a:t>Eventually, the man said, “I’m sorry, I think I dialed the wrong number…”</a:t>
            </a:r>
          </a:p>
        </p:txBody>
      </p:sp>
      <p:pic>
        <p:nvPicPr>
          <p:cNvPr id="3" name="Picture 2">
            <a:extLst>
              <a:ext uri="{FF2B5EF4-FFF2-40B4-BE49-F238E27FC236}">
                <a16:creationId xmlns:a16="http://schemas.microsoft.com/office/drawing/2014/main" id="{2E23BDBF-A62D-441B-8080-397594B1502B}"/>
              </a:ext>
            </a:extLst>
          </p:cNvPr>
          <p:cNvPicPr>
            <a:picLocks noChangeAspect="1"/>
          </p:cNvPicPr>
          <p:nvPr/>
        </p:nvPicPr>
        <p:blipFill>
          <a:blip r:embed="rId2"/>
          <a:stretch>
            <a:fillRect/>
          </a:stretch>
        </p:blipFill>
        <p:spPr>
          <a:xfrm>
            <a:off x="1500187" y="3429000"/>
            <a:ext cx="5376863" cy="3421640"/>
          </a:xfrm>
          <a:prstGeom prst="rect">
            <a:avLst/>
          </a:prstGeom>
        </p:spPr>
      </p:pic>
      <p:sp>
        <p:nvSpPr>
          <p:cNvPr id="9" name="Title 1">
            <a:extLst>
              <a:ext uri="{FF2B5EF4-FFF2-40B4-BE49-F238E27FC236}">
                <a16:creationId xmlns:a16="http://schemas.microsoft.com/office/drawing/2014/main" id="{88864A88-82D3-46C6-8C6A-8633CA516C38}"/>
              </a:ext>
            </a:extLst>
          </p:cNvPr>
          <p:cNvSpPr txBox="1">
            <a:spLocks/>
          </p:cNvSpPr>
          <p:nvPr/>
        </p:nvSpPr>
        <p:spPr>
          <a:xfrm>
            <a:off x="0" y="0"/>
            <a:ext cx="9144000" cy="857839"/>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The Maid</a:t>
            </a:r>
          </a:p>
        </p:txBody>
      </p:sp>
    </p:spTree>
    <p:extLst>
      <p:ext uri="{BB962C8B-B14F-4D97-AF65-F5344CB8AC3E}">
        <p14:creationId xmlns:p14="http://schemas.microsoft.com/office/powerpoint/2010/main" val="25202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5CFB7-6173-498C-87CB-8034EAFEEF2D}"/>
              </a:ext>
            </a:extLst>
          </p:cNvPr>
          <p:cNvPicPr>
            <a:picLocks noChangeAspect="1"/>
          </p:cNvPicPr>
          <p:nvPr/>
        </p:nvPicPr>
        <p:blipFill rotWithShape="1">
          <a:blip r:embed="rId2"/>
          <a:srcRect b="68528"/>
          <a:stretch/>
        </p:blipFill>
        <p:spPr>
          <a:xfrm>
            <a:off x="600075" y="977005"/>
            <a:ext cx="7943850" cy="1747145"/>
          </a:xfrm>
          <a:prstGeom prst="rect">
            <a:avLst/>
          </a:prstGeom>
        </p:spPr>
      </p:pic>
      <p:pic>
        <p:nvPicPr>
          <p:cNvPr id="3" name="Picture 2">
            <a:extLst>
              <a:ext uri="{FF2B5EF4-FFF2-40B4-BE49-F238E27FC236}">
                <a16:creationId xmlns:a16="http://schemas.microsoft.com/office/drawing/2014/main" id="{6601A818-10CB-4762-8AAB-E646A4D61F95}"/>
              </a:ext>
            </a:extLst>
          </p:cNvPr>
          <p:cNvPicPr>
            <a:picLocks noChangeAspect="1"/>
          </p:cNvPicPr>
          <p:nvPr/>
        </p:nvPicPr>
        <p:blipFill>
          <a:blip r:embed="rId3"/>
          <a:stretch>
            <a:fillRect/>
          </a:stretch>
        </p:blipFill>
        <p:spPr>
          <a:xfrm>
            <a:off x="1112044" y="2859867"/>
            <a:ext cx="6231732" cy="2959362"/>
          </a:xfrm>
          <a:prstGeom prst="rect">
            <a:avLst/>
          </a:prstGeom>
        </p:spPr>
      </p:pic>
      <p:sp>
        <p:nvSpPr>
          <p:cNvPr id="31" name="Content Placeholder 2">
            <a:extLst>
              <a:ext uri="{FF2B5EF4-FFF2-40B4-BE49-F238E27FC236}">
                <a16:creationId xmlns:a16="http://schemas.microsoft.com/office/drawing/2014/main" id="{F268E495-306B-4130-ABBD-D7B9D064152B}"/>
              </a:ext>
            </a:extLst>
          </p:cNvPr>
          <p:cNvSpPr txBox="1">
            <a:spLocks/>
          </p:cNvSpPr>
          <p:nvPr/>
        </p:nvSpPr>
        <p:spPr>
          <a:xfrm>
            <a:off x="1176432" y="5746495"/>
            <a:ext cx="2214468" cy="73050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INTRODUCTION</a:t>
            </a:r>
          </a:p>
        </p:txBody>
      </p:sp>
      <p:sp>
        <p:nvSpPr>
          <p:cNvPr id="32" name="Content Placeholder 2">
            <a:extLst>
              <a:ext uri="{FF2B5EF4-FFF2-40B4-BE49-F238E27FC236}">
                <a16:creationId xmlns:a16="http://schemas.microsoft.com/office/drawing/2014/main" id="{00BCCA68-1822-4734-BF67-9A408125690D}"/>
              </a:ext>
            </a:extLst>
          </p:cNvPr>
          <p:cNvSpPr txBox="1">
            <a:spLocks/>
          </p:cNvSpPr>
          <p:nvPr/>
        </p:nvSpPr>
        <p:spPr>
          <a:xfrm>
            <a:off x="2732484" y="3628093"/>
            <a:ext cx="1590676" cy="730505"/>
          </a:xfrm>
          <a:prstGeom prst="rect">
            <a:avLst/>
          </a:prstGeom>
          <a:ln w="28575">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RISING ACTION</a:t>
            </a:r>
          </a:p>
        </p:txBody>
      </p:sp>
      <p:sp>
        <p:nvSpPr>
          <p:cNvPr id="33" name="Content Placeholder 2">
            <a:extLst>
              <a:ext uri="{FF2B5EF4-FFF2-40B4-BE49-F238E27FC236}">
                <a16:creationId xmlns:a16="http://schemas.microsoft.com/office/drawing/2014/main" id="{2F465E6B-0331-46C2-AFF0-961D40049B15}"/>
              </a:ext>
            </a:extLst>
          </p:cNvPr>
          <p:cNvSpPr txBox="1">
            <a:spLocks/>
          </p:cNvSpPr>
          <p:nvPr/>
        </p:nvSpPr>
        <p:spPr>
          <a:xfrm>
            <a:off x="5237107" y="2957616"/>
            <a:ext cx="2214468" cy="73050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CULMINATION</a:t>
            </a:r>
          </a:p>
        </p:txBody>
      </p:sp>
      <p:sp>
        <p:nvSpPr>
          <p:cNvPr id="34" name="Content Placeholder 2">
            <a:extLst>
              <a:ext uri="{FF2B5EF4-FFF2-40B4-BE49-F238E27FC236}">
                <a16:creationId xmlns:a16="http://schemas.microsoft.com/office/drawing/2014/main" id="{03FFE27B-82D5-4FC7-9BDE-0FDFA1D50D8E}"/>
              </a:ext>
            </a:extLst>
          </p:cNvPr>
          <p:cNvSpPr txBox="1">
            <a:spLocks/>
          </p:cNvSpPr>
          <p:nvPr/>
        </p:nvSpPr>
        <p:spPr>
          <a:xfrm>
            <a:off x="5954637" y="3974295"/>
            <a:ext cx="1590676" cy="730505"/>
          </a:xfrm>
          <a:prstGeom prst="rect">
            <a:avLst/>
          </a:prstGeom>
          <a:ln w="28575">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FALLING ACTION</a:t>
            </a:r>
          </a:p>
        </p:txBody>
      </p:sp>
      <p:sp>
        <p:nvSpPr>
          <p:cNvPr id="35" name="Content Placeholder 2">
            <a:extLst>
              <a:ext uri="{FF2B5EF4-FFF2-40B4-BE49-F238E27FC236}">
                <a16:creationId xmlns:a16="http://schemas.microsoft.com/office/drawing/2014/main" id="{58252EF5-0285-4485-B8AF-03381ADA32B3}"/>
              </a:ext>
            </a:extLst>
          </p:cNvPr>
          <p:cNvSpPr txBox="1">
            <a:spLocks/>
          </p:cNvSpPr>
          <p:nvPr/>
        </p:nvSpPr>
        <p:spPr>
          <a:xfrm>
            <a:off x="5753102" y="5642305"/>
            <a:ext cx="2214468" cy="73050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RESOLUTION</a:t>
            </a:r>
          </a:p>
        </p:txBody>
      </p:sp>
      <p:sp>
        <p:nvSpPr>
          <p:cNvPr id="36" name="Title 1">
            <a:extLst>
              <a:ext uri="{FF2B5EF4-FFF2-40B4-BE49-F238E27FC236}">
                <a16:creationId xmlns:a16="http://schemas.microsoft.com/office/drawing/2014/main" id="{EC52C982-EECE-409F-9EC4-FFF0A5FB4BE6}"/>
              </a:ext>
            </a:extLst>
          </p:cNvPr>
          <p:cNvSpPr txBox="1">
            <a:spLocks/>
          </p:cNvSpPr>
          <p:nvPr/>
        </p:nvSpPr>
        <p:spPr>
          <a:xfrm>
            <a:off x="0" y="0"/>
            <a:ext cx="9144000" cy="857839"/>
          </a:xfrm>
          <a:prstGeom prst="rect">
            <a:avLst/>
          </a:prstGeom>
          <a:blipFill>
            <a:blip r:embed="rId4"/>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Story Plot</a:t>
            </a:r>
          </a:p>
        </p:txBody>
      </p:sp>
    </p:spTree>
    <p:extLst>
      <p:ext uri="{BB962C8B-B14F-4D97-AF65-F5344CB8AC3E}">
        <p14:creationId xmlns:p14="http://schemas.microsoft.com/office/powerpoint/2010/main" val="34498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1A818-10CB-4762-8AAB-E646A4D61F95}"/>
              </a:ext>
            </a:extLst>
          </p:cNvPr>
          <p:cNvPicPr>
            <a:picLocks noChangeAspect="1"/>
          </p:cNvPicPr>
          <p:nvPr/>
        </p:nvPicPr>
        <p:blipFill>
          <a:blip r:embed="rId2"/>
          <a:stretch>
            <a:fillRect/>
          </a:stretch>
        </p:blipFill>
        <p:spPr>
          <a:xfrm>
            <a:off x="1112044" y="3078942"/>
            <a:ext cx="6231732" cy="2959362"/>
          </a:xfrm>
          <a:prstGeom prst="rect">
            <a:avLst/>
          </a:prstGeom>
        </p:spPr>
      </p:pic>
      <p:sp>
        <p:nvSpPr>
          <p:cNvPr id="31" name="Content Placeholder 2">
            <a:extLst>
              <a:ext uri="{FF2B5EF4-FFF2-40B4-BE49-F238E27FC236}">
                <a16:creationId xmlns:a16="http://schemas.microsoft.com/office/drawing/2014/main" id="{F268E495-306B-4130-ABBD-D7B9D064152B}"/>
              </a:ext>
            </a:extLst>
          </p:cNvPr>
          <p:cNvSpPr txBox="1">
            <a:spLocks/>
          </p:cNvSpPr>
          <p:nvPr/>
        </p:nvSpPr>
        <p:spPr>
          <a:xfrm>
            <a:off x="1176432" y="5965570"/>
            <a:ext cx="2214468" cy="73050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INTRODUCTION</a:t>
            </a:r>
          </a:p>
        </p:txBody>
      </p:sp>
      <p:sp>
        <p:nvSpPr>
          <p:cNvPr id="32" name="Content Placeholder 2">
            <a:extLst>
              <a:ext uri="{FF2B5EF4-FFF2-40B4-BE49-F238E27FC236}">
                <a16:creationId xmlns:a16="http://schemas.microsoft.com/office/drawing/2014/main" id="{00BCCA68-1822-4734-BF67-9A408125690D}"/>
              </a:ext>
            </a:extLst>
          </p:cNvPr>
          <p:cNvSpPr txBox="1">
            <a:spLocks/>
          </p:cNvSpPr>
          <p:nvPr/>
        </p:nvSpPr>
        <p:spPr>
          <a:xfrm>
            <a:off x="2732484" y="3847168"/>
            <a:ext cx="1590676" cy="730505"/>
          </a:xfrm>
          <a:prstGeom prst="rect">
            <a:avLst/>
          </a:prstGeom>
          <a:ln w="28575">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RISING ACTION</a:t>
            </a:r>
          </a:p>
        </p:txBody>
      </p:sp>
      <p:sp>
        <p:nvSpPr>
          <p:cNvPr id="33" name="Content Placeholder 2">
            <a:extLst>
              <a:ext uri="{FF2B5EF4-FFF2-40B4-BE49-F238E27FC236}">
                <a16:creationId xmlns:a16="http://schemas.microsoft.com/office/drawing/2014/main" id="{2F465E6B-0331-46C2-AFF0-961D40049B15}"/>
              </a:ext>
            </a:extLst>
          </p:cNvPr>
          <p:cNvSpPr txBox="1">
            <a:spLocks/>
          </p:cNvSpPr>
          <p:nvPr/>
        </p:nvSpPr>
        <p:spPr>
          <a:xfrm>
            <a:off x="5237107" y="3176691"/>
            <a:ext cx="2214468" cy="73050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CULMINATION</a:t>
            </a:r>
          </a:p>
        </p:txBody>
      </p:sp>
      <p:sp>
        <p:nvSpPr>
          <p:cNvPr id="34" name="Content Placeholder 2">
            <a:extLst>
              <a:ext uri="{FF2B5EF4-FFF2-40B4-BE49-F238E27FC236}">
                <a16:creationId xmlns:a16="http://schemas.microsoft.com/office/drawing/2014/main" id="{03FFE27B-82D5-4FC7-9BDE-0FDFA1D50D8E}"/>
              </a:ext>
            </a:extLst>
          </p:cNvPr>
          <p:cNvSpPr txBox="1">
            <a:spLocks/>
          </p:cNvSpPr>
          <p:nvPr/>
        </p:nvSpPr>
        <p:spPr>
          <a:xfrm>
            <a:off x="5954637" y="4193370"/>
            <a:ext cx="1590676" cy="730505"/>
          </a:xfrm>
          <a:prstGeom prst="rect">
            <a:avLst/>
          </a:prstGeom>
          <a:ln w="28575">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FALLING ACTION</a:t>
            </a:r>
          </a:p>
        </p:txBody>
      </p:sp>
      <p:sp>
        <p:nvSpPr>
          <p:cNvPr id="35" name="Content Placeholder 2">
            <a:extLst>
              <a:ext uri="{FF2B5EF4-FFF2-40B4-BE49-F238E27FC236}">
                <a16:creationId xmlns:a16="http://schemas.microsoft.com/office/drawing/2014/main" id="{58252EF5-0285-4485-B8AF-03381ADA32B3}"/>
              </a:ext>
            </a:extLst>
          </p:cNvPr>
          <p:cNvSpPr txBox="1">
            <a:spLocks/>
          </p:cNvSpPr>
          <p:nvPr/>
        </p:nvSpPr>
        <p:spPr>
          <a:xfrm>
            <a:off x="5753102" y="5861380"/>
            <a:ext cx="2214468" cy="73050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2400" b="1" dirty="0">
                <a:solidFill>
                  <a:srgbClr val="0000ED"/>
                </a:solidFill>
              </a:rPr>
              <a:t>RESOLUTION</a:t>
            </a:r>
          </a:p>
        </p:txBody>
      </p:sp>
      <p:sp>
        <p:nvSpPr>
          <p:cNvPr id="4" name="Rectangle 3">
            <a:extLst>
              <a:ext uri="{FF2B5EF4-FFF2-40B4-BE49-F238E27FC236}">
                <a16:creationId xmlns:a16="http://schemas.microsoft.com/office/drawing/2014/main" id="{9B20DA49-C031-4F48-9BD1-6869BA4BD316}"/>
              </a:ext>
            </a:extLst>
          </p:cNvPr>
          <p:cNvSpPr/>
          <p:nvPr/>
        </p:nvSpPr>
        <p:spPr>
          <a:xfrm>
            <a:off x="219074" y="1076324"/>
            <a:ext cx="2838451" cy="857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maid shoots and kills two people</a:t>
            </a:r>
          </a:p>
        </p:txBody>
      </p:sp>
      <p:sp>
        <p:nvSpPr>
          <p:cNvPr id="11" name="Rectangle 10">
            <a:extLst>
              <a:ext uri="{FF2B5EF4-FFF2-40B4-BE49-F238E27FC236}">
                <a16:creationId xmlns:a16="http://schemas.microsoft.com/office/drawing/2014/main" id="{96701AFD-5638-41F2-B504-0E25F38FAB12}"/>
              </a:ext>
            </a:extLst>
          </p:cNvPr>
          <p:cNvSpPr/>
          <p:nvPr/>
        </p:nvSpPr>
        <p:spPr>
          <a:xfrm>
            <a:off x="3257552" y="1076324"/>
            <a:ext cx="2658986" cy="857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man marries a younger woman</a:t>
            </a:r>
          </a:p>
        </p:txBody>
      </p:sp>
      <p:sp>
        <p:nvSpPr>
          <p:cNvPr id="12" name="Rectangle 11">
            <a:extLst>
              <a:ext uri="{FF2B5EF4-FFF2-40B4-BE49-F238E27FC236}">
                <a16:creationId xmlns:a16="http://schemas.microsoft.com/office/drawing/2014/main" id="{F57B63A1-22EE-4FAD-B566-6237038CAD0D}"/>
              </a:ext>
            </a:extLst>
          </p:cNvPr>
          <p:cNvSpPr/>
          <p:nvPr/>
        </p:nvSpPr>
        <p:spPr>
          <a:xfrm>
            <a:off x="6086474" y="1076323"/>
            <a:ext cx="2838451" cy="857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man calls to check on his wife</a:t>
            </a:r>
          </a:p>
        </p:txBody>
      </p:sp>
      <p:sp>
        <p:nvSpPr>
          <p:cNvPr id="14" name="Rectangle 13">
            <a:extLst>
              <a:ext uri="{FF2B5EF4-FFF2-40B4-BE49-F238E27FC236}">
                <a16:creationId xmlns:a16="http://schemas.microsoft.com/office/drawing/2014/main" id="{930033CC-2273-441F-A915-0603FF414D7C}"/>
              </a:ext>
            </a:extLst>
          </p:cNvPr>
          <p:cNvSpPr/>
          <p:nvPr/>
        </p:nvSpPr>
        <p:spPr>
          <a:xfrm>
            <a:off x="219074" y="2116371"/>
            <a:ext cx="2513410" cy="857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man realizes it is not his house</a:t>
            </a:r>
          </a:p>
        </p:txBody>
      </p:sp>
      <p:sp>
        <p:nvSpPr>
          <p:cNvPr id="15" name="Rectangle 14">
            <a:extLst>
              <a:ext uri="{FF2B5EF4-FFF2-40B4-BE49-F238E27FC236}">
                <a16:creationId xmlns:a16="http://schemas.microsoft.com/office/drawing/2014/main" id="{679D2EC0-F4A1-4B62-9E3C-BA43F63A4AED}"/>
              </a:ext>
            </a:extLst>
          </p:cNvPr>
          <p:cNvSpPr/>
          <p:nvPr/>
        </p:nvSpPr>
        <p:spPr>
          <a:xfrm>
            <a:off x="2943225" y="2116371"/>
            <a:ext cx="2973313" cy="857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man is convincing the maid to kill</a:t>
            </a:r>
          </a:p>
        </p:txBody>
      </p:sp>
      <p:sp>
        <p:nvSpPr>
          <p:cNvPr id="16" name="Rectangle 15">
            <a:extLst>
              <a:ext uri="{FF2B5EF4-FFF2-40B4-BE49-F238E27FC236}">
                <a16:creationId xmlns:a16="http://schemas.microsoft.com/office/drawing/2014/main" id="{82D3E266-0892-48AA-904D-3B0F9E6435F3}"/>
              </a:ext>
            </a:extLst>
          </p:cNvPr>
          <p:cNvSpPr/>
          <p:nvPr/>
        </p:nvSpPr>
        <p:spPr>
          <a:xfrm>
            <a:off x="6086474" y="2116370"/>
            <a:ext cx="2838451" cy="8578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They decide what to do with the bodies</a:t>
            </a:r>
          </a:p>
        </p:txBody>
      </p:sp>
      <p:sp>
        <p:nvSpPr>
          <p:cNvPr id="17" name="Title 1">
            <a:extLst>
              <a:ext uri="{FF2B5EF4-FFF2-40B4-BE49-F238E27FC236}">
                <a16:creationId xmlns:a16="http://schemas.microsoft.com/office/drawing/2014/main" id="{D7D4FD21-6F2B-4E5F-89E4-9710C7E9DB03}"/>
              </a:ext>
            </a:extLst>
          </p:cNvPr>
          <p:cNvSpPr txBox="1">
            <a:spLocks/>
          </p:cNvSpPr>
          <p:nvPr/>
        </p:nvSpPr>
        <p:spPr>
          <a:xfrm>
            <a:off x="0" y="0"/>
            <a:ext cx="9144000" cy="857839"/>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Story Plot</a:t>
            </a:r>
          </a:p>
        </p:txBody>
      </p:sp>
    </p:spTree>
    <p:extLst>
      <p:ext uri="{BB962C8B-B14F-4D97-AF65-F5344CB8AC3E}">
        <p14:creationId xmlns:p14="http://schemas.microsoft.com/office/powerpoint/2010/main" val="135591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7D4FD21-6F2B-4E5F-89E4-9710C7E9DB03}"/>
              </a:ext>
            </a:extLst>
          </p:cNvPr>
          <p:cNvSpPr txBox="1">
            <a:spLocks/>
          </p:cNvSpPr>
          <p:nvPr/>
        </p:nvSpPr>
        <p:spPr>
          <a:xfrm>
            <a:off x="0" y="0"/>
            <a:ext cx="9144000" cy="857839"/>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Your Story!</a:t>
            </a:r>
          </a:p>
        </p:txBody>
      </p:sp>
      <p:pic>
        <p:nvPicPr>
          <p:cNvPr id="2" name="Picture 1">
            <a:extLst>
              <a:ext uri="{FF2B5EF4-FFF2-40B4-BE49-F238E27FC236}">
                <a16:creationId xmlns:a16="http://schemas.microsoft.com/office/drawing/2014/main" id="{6A6DD62E-1840-4A3C-AF4A-15E180BE6590}"/>
              </a:ext>
            </a:extLst>
          </p:cNvPr>
          <p:cNvPicPr>
            <a:picLocks noChangeAspect="1"/>
          </p:cNvPicPr>
          <p:nvPr/>
        </p:nvPicPr>
        <p:blipFill rotWithShape="1">
          <a:blip r:embed="rId3"/>
          <a:srcRect r="3127"/>
          <a:stretch/>
        </p:blipFill>
        <p:spPr>
          <a:xfrm>
            <a:off x="1578816" y="3651427"/>
            <a:ext cx="5895975" cy="2849385"/>
          </a:xfrm>
          <a:prstGeom prst="rect">
            <a:avLst/>
          </a:prstGeom>
          <a:ln w="19050">
            <a:solidFill>
              <a:schemeClr val="tx1">
                <a:lumMod val="50000"/>
                <a:lumOff val="50000"/>
              </a:schemeClr>
            </a:solidFill>
          </a:ln>
        </p:spPr>
      </p:pic>
      <p:sp>
        <p:nvSpPr>
          <p:cNvPr id="18" name="Content Placeholder 2">
            <a:extLst>
              <a:ext uri="{FF2B5EF4-FFF2-40B4-BE49-F238E27FC236}">
                <a16:creationId xmlns:a16="http://schemas.microsoft.com/office/drawing/2014/main" id="{6BB9539B-0047-4438-9997-E4B15BFD9B9C}"/>
              </a:ext>
            </a:extLst>
          </p:cNvPr>
          <p:cNvSpPr txBox="1">
            <a:spLocks/>
          </p:cNvSpPr>
          <p:nvPr/>
        </p:nvSpPr>
        <p:spPr>
          <a:xfrm>
            <a:off x="347757" y="1263317"/>
            <a:ext cx="8358094" cy="2731167"/>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b="1" dirty="0">
                <a:solidFill>
                  <a:schemeClr val="tx1">
                    <a:lumMod val="65000"/>
                    <a:lumOff val="35000"/>
                  </a:schemeClr>
                </a:solidFill>
              </a:rPr>
              <a:t>Main characters:</a:t>
            </a:r>
          </a:p>
          <a:p>
            <a:pPr marL="0" indent="0">
              <a:spcBef>
                <a:spcPts val="1200"/>
              </a:spcBef>
              <a:buNone/>
            </a:pPr>
            <a:r>
              <a:rPr lang="en-US" sz="2400" b="1" dirty="0">
                <a:solidFill>
                  <a:schemeClr val="tx1">
                    <a:lumMod val="65000"/>
                    <a:lumOff val="35000"/>
                  </a:schemeClr>
                </a:solidFill>
              </a:rPr>
              <a:t>Setting (place &amp; time):</a:t>
            </a:r>
          </a:p>
          <a:p>
            <a:pPr marL="0" indent="0">
              <a:spcBef>
                <a:spcPts val="1200"/>
              </a:spcBef>
              <a:buNone/>
            </a:pPr>
            <a:r>
              <a:rPr lang="en-US" sz="2400" b="1" dirty="0">
                <a:solidFill>
                  <a:schemeClr val="tx1">
                    <a:lumMod val="65000"/>
                    <a:lumOff val="35000"/>
                  </a:schemeClr>
                </a:solidFill>
              </a:rPr>
              <a:t>Conflict (personal or with other characters?):</a:t>
            </a:r>
          </a:p>
          <a:p>
            <a:pPr marL="0" indent="0">
              <a:spcBef>
                <a:spcPts val="1200"/>
              </a:spcBef>
              <a:buNone/>
            </a:pPr>
            <a:r>
              <a:rPr lang="en-US" sz="2400" b="1" dirty="0">
                <a:solidFill>
                  <a:schemeClr val="tx1">
                    <a:lumMod val="65000"/>
                    <a:lumOff val="35000"/>
                  </a:schemeClr>
                </a:solidFill>
              </a:rPr>
              <a:t>Resolution (happy ending or tragedy?):</a:t>
            </a:r>
          </a:p>
        </p:txBody>
      </p:sp>
    </p:spTree>
    <p:extLst>
      <p:ext uri="{BB962C8B-B14F-4D97-AF65-F5344CB8AC3E}">
        <p14:creationId xmlns:p14="http://schemas.microsoft.com/office/powerpoint/2010/main" val="320851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E84BC8-3DFA-478E-A945-8DB4AFB39AA9}"/>
              </a:ext>
            </a:extLst>
          </p:cNvPr>
          <p:cNvSpPr txBox="1">
            <a:spLocks/>
          </p:cNvSpPr>
          <p:nvPr/>
        </p:nvSpPr>
        <p:spPr>
          <a:xfrm>
            <a:off x="0" y="0"/>
            <a:ext cx="9144000" cy="857839"/>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Halloween</a:t>
            </a:r>
          </a:p>
        </p:txBody>
      </p:sp>
      <p:pic>
        <p:nvPicPr>
          <p:cNvPr id="2" name="Picture 1">
            <a:extLst>
              <a:ext uri="{FF2B5EF4-FFF2-40B4-BE49-F238E27FC236}">
                <a16:creationId xmlns:a16="http://schemas.microsoft.com/office/drawing/2014/main" id="{0009EAB5-C114-485E-8604-F23EFFEFCCC7}"/>
              </a:ext>
            </a:extLst>
          </p:cNvPr>
          <p:cNvPicPr>
            <a:picLocks noChangeAspect="1"/>
          </p:cNvPicPr>
          <p:nvPr/>
        </p:nvPicPr>
        <p:blipFill>
          <a:blip r:embed="rId3"/>
          <a:stretch>
            <a:fillRect/>
          </a:stretch>
        </p:blipFill>
        <p:spPr>
          <a:xfrm>
            <a:off x="478685" y="1620252"/>
            <a:ext cx="3890813" cy="4704347"/>
          </a:xfrm>
          <a:prstGeom prst="rect">
            <a:avLst/>
          </a:prstGeom>
        </p:spPr>
      </p:pic>
      <p:pic>
        <p:nvPicPr>
          <p:cNvPr id="4" name="Picture 3">
            <a:extLst>
              <a:ext uri="{FF2B5EF4-FFF2-40B4-BE49-F238E27FC236}">
                <a16:creationId xmlns:a16="http://schemas.microsoft.com/office/drawing/2014/main" id="{00DEE42A-6DBA-438E-A3F3-790738A35338}"/>
              </a:ext>
            </a:extLst>
          </p:cNvPr>
          <p:cNvPicPr>
            <a:picLocks noChangeAspect="1"/>
          </p:cNvPicPr>
          <p:nvPr/>
        </p:nvPicPr>
        <p:blipFill rotWithShape="1">
          <a:blip r:embed="rId4"/>
          <a:srcRect t="6015" b="14207"/>
          <a:stretch/>
        </p:blipFill>
        <p:spPr>
          <a:xfrm>
            <a:off x="4705349" y="4238625"/>
            <a:ext cx="4029075" cy="2085974"/>
          </a:xfrm>
          <a:prstGeom prst="rect">
            <a:avLst/>
          </a:prstGeom>
        </p:spPr>
      </p:pic>
      <p:pic>
        <p:nvPicPr>
          <p:cNvPr id="8" name="Picture 7">
            <a:extLst>
              <a:ext uri="{FF2B5EF4-FFF2-40B4-BE49-F238E27FC236}">
                <a16:creationId xmlns:a16="http://schemas.microsoft.com/office/drawing/2014/main" id="{8A030F03-F73F-4145-B52F-6EF96BD2682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705348" y="1620253"/>
            <a:ext cx="4029075" cy="2388466"/>
          </a:xfrm>
          <a:prstGeom prst="rect">
            <a:avLst/>
          </a:prstGeom>
        </p:spPr>
      </p:pic>
    </p:spTree>
    <p:extLst>
      <p:ext uri="{BB962C8B-B14F-4D97-AF65-F5344CB8AC3E}">
        <p14:creationId xmlns:p14="http://schemas.microsoft.com/office/powerpoint/2010/main" val="132508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6372B9-5C40-4445-B175-202E890E81EF}"/>
              </a:ext>
            </a:extLst>
          </p:cNvPr>
          <p:cNvSpPr txBox="1">
            <a:spLocks/>
          </p:cNvSpPr>
          <p:nvPr/>
        </p:nvSpPr>
        <p:spPr>
          <a:xfrm>
            <a:off x="0" y="0"/>
            <a:ext cx="9144000" cy="857839"/>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Murder Mysteries</a:t>
            </a:r>
          </a:p>
        </p:txBody>
      </p:sp>
      <p:sp>
        <p:nvSpPr>
          <p:cNvPr id="6" name="Content Placeholder 2">
            <a:extLst>
              <a:ext uri="{FF2B5EF4-FFF2-40B4-BE49-F238E27FC236}">
                <a16:creationId xmlns:a16="http://schemas.microsoft.com/office/drawing/2014/main" id="{2E90FA20-BB5E-4288-B98E-3FBC543A8C61}"/>
              </a:ext>
            </a:extLst>
          </p:cNvPr>
          <p:cNvSpPr txBox="1">
            <a:spLocks/>
          </p:cNvSpPr>
          <p:nvPr/>
        </p:nvSpPr>
        <p:spPr>
          <a:xfrm>
            <a:off x="347758" y="1323976"/>
            <a:ext cx="8411231" cy="649203"/>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tx1">
                    <a:lumMod val="65000"/>
                    <a:lumOff val="35000"/>
                  </a:schemeClr>
                </a:solidFill>
                <a:hlinkClick r:id="rId3"/>
              </a:rPr>
              <a:t>https://www.youtube.com/watch?v=lCe-VW4E5yA</a:t>
            </a:r>
            <a:r>
              <a:rPr lang="en-US" sz="2400" dirty="0">
                <a:solidFill>
                  <a:schemeClr val="tx1">
                    <a:lumMod val="65000"/>
                    <a:lumOff val="35000"/>
                  </a:schemeClr>
                </a:solidFill>
              </a:rPr>
              <a:t> </a:t>
            </a:r>
          </a:p>
        </p:txBody>
      </p:sp>
      <p:sp>
        <p:nvSpPr>
          <p:cNvPr id="7" name="Content Placeholder 2">
            <a:extLst>
              <a:ext uri="{FF2B5EF4-FFF2-40B4-BE49-F238E27FC236}">
                <a16:creationId xmlns:a16="http://schemas.microsoft.com/office/drawing/2014/main" id="{78DF5445-67DE-4782-992D-5EBF485A6864}"/>
              </a:ext>
            </a:extLst>
          </p:cNvPr>
          <p:cNvSpPr txBox="1">
            <a:spLocks/>
          </p:cNvSpPr>
          <p:nvPr/>
        </p:nvSpPr>
        <p:spPr>
          <a:xfrm>
            <a:off x="347757" y="2114714"/>
            <a:ext cx="5234896" cy="4213897"/>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tx1">
                    <a:lumMod val="65000"/>
                    <a:lumOff val="35000"/>
                  </a:schemeClr>
                </a:solidFill>
              </a:rPr>
              <a:t>A man was found dead with a tape recorder in one hand and a gun in the other. </a:t>
            </a:r>
          </a:p>
          <a:p>
            <a:pPr marL="0" indent="0">
              <a:spcBef>
                <a:spcPts val="1200"/>
              </a:spcBef>
              <a:buNone/>
            </a:pPr>
            <a:r>
              <a:rPr lang="en-US" sz="2400" dirty="0">
                <a:solidFill>
                  <a:schemeClr val="tx1">
                    <a:lumMod val="65000"/>
                    <a:lumOff val="35000"/>
                  </a:schemeClr>
                </a:solidFill>
              </a:rPr>
              <a:t>When the police came in, they pressed Play on the tape, and heard this: </a:t>
            </a:r>
          </a:p>
          <a:p>
            <a:pPr marL="0" indent="0">
              <a:spcBef>
                <a:spcPts val="1200"/>
              </a:spcBef>
              <a:buNone/>
            </a:pPr>
            <a:r>
              <a:rPr lang="en-US" sz="2400" dirty="0">
                <a:solidFill>
                  <a:schemeClr val="tx1">
                    <a:lumMod val="65000"/>
                    <a:lumOff val="35000"/>
                  </a:schemeClr>
                </a:solidFill>
              </a:rPr>
              <a:t>“I have nothing else to live for. I can’t go on,” and then the sound of the gunshot. </a:t>
            </a:r>
          </a:p>
          <a:p>
            <a:pPr marL="0" indent="0">
              <a:spcBef>
                <a:spcPts val="1200"/>
              </a:spcBef>
              <a:buNone/>
            </a:pPr>
            <a:r>
              <a:rPr lang="en-US" sz="2400" dirty="0">
                <a:solidFill>
                  <a:schemeClr val="tx1">
                    <a:lumMod val="65000"/>
                    <a:lumOff val="35000"/>
                  </a:schemeClr>
                </a:solidFill>
              </a:rPr>
              <a:t>The police immediately knew that this was a murder, and not a suicide. </a:t>
            </a:r>
          </a:p>
          <a:p>
            <a:pPr marL="0" indent="0">
              <a:spcBef>
                <a:spcPts val="1200"/>
              </a:spcBef>
              <a:buNone/>
            </a:pPr>
            <a:r>
              <a:rPr lang="en-US" sz="2400" dirty="0">
                <a:solidFill>
                  <a:schemeClr val="tx1">
                    <a:lumMod val="65000"/>
                    <a:lumOff val="35000"/>
                  </a:schemeClr>
                </a:solidFill>
              </a:rPr>
              <a:t>How? </a:t>
            </a:r>
          </a:p>
        </p:txBody>
      </p:sp>
      <p:pic>
        <p:nvPicPr>
          <p:cNvPr id="2" name="Picture 1">
            <a:extLst>
              <a:ext uri="{FF2B5EF4-FFF2-40B4-BE49-F238E27FC236}">
                <a16:creationId xmlns:a16="http://schemas.microsoft.com/office/drawing/2014/main" id="{33967806-BB5E-4EFA-A8BE-5391282A98C6}"/>
              </a:ext>
            </a:extLst>
          </p:cNvPr>
          <p:cNvPicPr>
            <a:picLocks noChangeAspect="1"/>
          </p:cNvPicPr>
          <p:nvPr/>
        </p:nvPicPr>
        <p:blipFill rotWithShape="1">
          <a:blip r:embed="rId4"/>
          <a:srcRect r="19535"/>
          <a:stretch/>
        </p:blipFill>
        <p:spPr>
          <a:xfrm>
            <a:off x="5582653" y="2429791"/>
            <a:ext cx="3561347" cy="3443287"/>
          </a:xfrm>
          <a:prstGeom prst="rect">
            <a:avLst/>
          </a:prstGeom>
        </p:spPr>
      </p:pic>
    </p:spTree>
    <p:extLst>
      <p:ext uri="{BB962C8B-B14F-4D97-AF65-F5344CB8AC3E}">
        <p14:creationId xmlns:p14="http://schemas.microsoft.com/office/powerpoint/2010/main" val="38975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6372B9-5C40-4445-B175-202E890E81EF}"/>
              </a:ext>
            </a:extLst>
          </p:cNvPr>
          <p:cNvSpPr txBox="1">
            <a:spLocks/>
          </p:cNvSpPr>
          <p:nvPr/>
        </p:nvSpPr>
        <p:spPr>
          <a:xfrm>
            <a:off x="0" y="0"/>
            <a:ext cx="9144000" cy="857839"/>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Murder Mysteries</a:t>
            </a:r>
          </a:p>
        </p:txBody>
      </p:sp>
      <p:sp>
        <p:nvSpPr>
          <p:cNvPr id="7" name="Content Placeholder 2">
            <a:extLst>
              <a:ext uri="{FF2B5EF4-FFF2-40B4-BE49-F238E27FC236}">
                <a16:creationId xmlns:a16="http://schemas.microsoft.com/office/drawing/2014/main" id="{78DF5445-67DE-4782-992D-5EBF485A6864}"/>
              </a:ext>
            </a:extLst>
          </p:cNvPr>
          <p:cNvSpPr txBox="1">
            <a:spLocks/>
          </p:cNvSpPr>
          <p:nvPr/>
        </p:nvSpPr>
        <p:spPr>
          <a:xfrm>
            <a:off x="347757" y="1395664"/>
            <a:ext cx="8543580" cy="4932948"/>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pPr>
            <a:r>
              <a:rPr lang="en-US" sz="2400" dirty="0">
                <a:solidFill>
                  <a:schemeClr val="tx1">
                    <a:lumMod val="65000"/>
                    <a:lumOff val="35000"/>
                  </a:schemeClr>
                </a:solidFill>
              </a:rPr>
              <a:t>A man is found murdered on a Sunday morning. His wife calls the police who question the wife and the staff, and they hear the following alibis:</a:t>
            </a:r>
          </a:p>
          <a:p>
            <a:pPr marL="0" indent="0">
              <a:spcBef>
                <a:spcPts val="1200"/>
              </a:spcBef>
              <a:buNone/>
            </a:pPr>
            <a:r>
              <a:rPr lang="en-US" sz="2400" b="1" dirty="0">
                <a:solidFill>
                  <a:schemeClr val="tx1">
                    <a:lumMod val="65000"/>
                    <a:lumOff val="35000"/>
                  </a:schemeClr>
                </a:solidFill>
              </a:rPr>
              <a:t>The wife:</a:t>
            </a:r>
            <a:r>
              <a:rPr lang="en-US" sz="2400" dirty="0">
                <a:solidFill>
                  <a:schemeClr val="tx1">
                    <a:lumMod val="65000"/>
                    <a:lumOff val="35000"/>
                  </a:schemeClr>
                </a:solidFill>
              </a:rPr>
              <a:t> “I was sleeping”</a:t>
            </a:r>
          </a:p>
          <a:p>
            <a:pPr marL="0" indent="0">
              <a:spcBef>
                <a:spcPts val="1200"/>
              </a:spcBef>
              <a:buNone/>
            </a:pPr>
            <a:r>
              <a:rPr lang="en-US" sz="2400" b="1" dirty="0">
                <a:solidFill>
                  <a:schemeClr val="tx1">
                    <a:lumMod val="65000"/>
                    <a:lumOff val="35000"/>
                  </a:schemeClr>
                </a:solidFill>
              </a:rPr>
              <a:t>The butler:</a:t>
            </a:r>
            <a:r>
              <a:rPr lang="en-US" sz="2400" dirty="0">
                <a:solidFill>
                  <a:schemeClr val="tx1">
                    <a:lumMod val="65000"/>
                    <a:lumOff val="35000"/>
                  </a:schemeClr>
                </a:solidFill>
              </a:rPr>
              <a:t> “I was cleaning the closet”</a:t>
            </a:r>
          </a:p>
          <a:p>
            <a:pPr marL="0" indent="0">
              <a:spcBef>
                <a:spcPts val="1200"/>
              </a:spcBef>
              <a:buNone/>
            </a:pPr>
            <a:r>
              <a:rPr lang="en-US" sz="2400" b="1" dirty="0">
                <a:solidFill>
                  <a:schemeClr val="tx1">
                    <a:lumMod val="65000"/>
                    <a:lumOff val="35000"/>
                  </a:schemeClr>
                </a:solidFill>
              </a:rPr>
              <a:t>The gardener: </a:t>
            </a:r>
            <a:r>
              <a:rPr lang="en-US" sz="2400" dirty="0">
                <a:solidFill>
                  <a:schemeClr val="tx1">
                    <a:lumMod val="65000"/>
                    <a:lumOff val="35000"/>
                  </a:schemeClr>
                </a:solidFill>
              </a:rPr>
              <a:t>“I was picking vegetables”</a:t>
            </a:r>
          </a:p>
          <a:p>
            <a:pPr marL="0" indent="0">
              <a:spcBef>
                <a:spcPts val="1200"/>
              </a:spcBef>
              <a:buNone/>
            </a:pPr>
            <a:r>
              <a:rPr lang="en-US" sz="2400" b="1" dirty="0">
                <a:solidFill>
                  <a:schemeClr val="tx1">
                    <a:lumMod val="65000"/>
                    <a:lumOff val="35000"/>
                  </a:schemeClr>
                </a:solidFill>
              </a:rPr>
              <a:t>The maid:</a:t>
            </a:r>
            <a:r>
              <a:rPr lang="en-US" sz="2400" dirty="0">
                <a:solidFill>
                  <a:schemeClr val="tx1">
                    <a:lumMod val="65000"/>
                    <a:lumOff val="35000"/>
                  </a:schemeClr>
                </a:solidFill>
              </a:rPr>
              <a:t> “I was getting the mail”</a:t>
            </a:r>
          </a:p>
          <a:p>
            <a:pPr marL="0" indent="0">
              <a:spcBef>
                <a:spcPts val="1200"/>
              </a:spcBef>
              <a:buNone/>
            </a:pPr>
            <a:r>
              <a:rPr lang="en-US" sz="2400" b="1" dirty="0">
                <a:solidFill>
                  <a:schemeClr val="tx1">
                    <a:lumMod val="65000"/>
                    <a:lumOff val="35000"/>
                  </a:schemeClr>
                </a:solidFill>
              </a:rPr>
              <a:t>The cook: </a:t>
            </a:r>
            <a:r>
              <a:rPr lang="en-US" sz="2400" dirty="0">
                <a:solidFill>
                  <a:schemeClr val="tx1">
                    <a:lumMod val="65000"/>
                    <a:lumOff val="35000"/>
                  </a:schemeClr>
                </a:solidFill>
              </a:rPr>
              <a:t>“I was making breakfast”</a:t>
            </a:r>
          </a:p>
          <a:p>
            <a:pPr marL="0" indent="0">
              <a:spcBef>
                <a:spcPts val="1200"/>
              </a:spcBef>
              <a:buNone/>
            </a:pPr>
            <a:endParaRPr lang="en-US" sz="2400" dirty="0">
              <a:solidFill>
                <a:schemeClr val="tx1">
                  <a:lumMod val="65000"/>
                  <a:lumOff val="35000"/>
                </a:schemeClr>
              </a:solidFill>
            </a:endParaRPr>
          </a:p>
          <a:p>
            <a:pPr marL="0" indent="0">
              <a:spcBef>
                <a:spcPts val="1200"/>
              </a:spcBef>
              <a:buNone/>
            </a:pPr>
            <a:r>
              <a:rPr lang="en-US" sz="2400" dirty="0">
                <a:solidFill>
                  <a:schemeClr val="tx1">
                    <a:lumMod val="65000"/>
                    <a:lumOff val="35000"/>
                  </a:schemeClr>
                </a:solidFill>
              </a:rPr>
              <a:t>Who was the murderer? </a:t>
            </a:r>
          </a:p>
        </p:txBody>
      </p:sp>
      <p:pic>
        <p:nvPicPr>
          <p:cNvPr id="2" name="Picture 1">
            <a:extLst>
              <a:ext uri="{FF2B5EF4-FFF2-40B4-BE49-F238E27FC236}">
                <a16:creationId xmlns:a16="http://schemas.microsoft.com/office/drawing/2014/main" id="{6A471421-0DCF-4F6C-9E15-D38038C5A013}"/>
              </a:ext>
            </a:extLst>
          </p:cNvPr>
          <p:cNvPicPr>
            <a:picLocks noChangeAspect="1"/>
          </p:cNvPicPr>
          <p:nvPr/>
        </p:nvPicPr>
        <p:blipFill>
          <a:blip r:embed="rId3"/>
          <a:stretch>
            <a:fillRect/>
          </a:stretch>
        </p:blipFill>
        <p:spPr>
          <a:xfrm rot="5400000">
            <a:off x="5327733" y="3353417"/>
            <a:ext cx="3896094" cy="2212440"/>
          </a:xfrm>
          <a:prstGeom prst="rect">
            <a:avLst/>
          </a:prstGeom>
        </p:spPr>
      </p:pic>
    </p:spTree>
    <p:extLst>
      <p:ext uri="{BB962C8B-B14F-4D97-AF65-F5344CB8AC3E}">
        <p14:creationId xmlns:p14="http://schemas.microsoft.com/office/powerpoint/2010/main" val="40213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6372B9-5C40-4445-B175-202E890E81EF}"/>
              </a:ext>
            </a:extLst>
          </p:cNvPr>
          <p:cNvSpPr txBox="1">
            <a:spLocks/>
          </p:cNvSpPr>
          <p:nvPr/>
        </p:nvSpPr>
        <p:spPr>
          <a:xfrm>
            <a:off x="0" y="0"/>
            <a:ext cx="9144000" cy="857839"/>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Murder Mysteries</a:t>
            </a:r>
          </a:p>
        </p:txBody>
      </p:sp>
      <p:sp>
        <p:nvSpPr>
          <p:cNvPr id="7" name="Content Placeholder 2">
            <a:extLst>
              <a:ext uri="{FF2B5EF4-FFF2-40B4-BE49-F238E27FC236}">
                <a16:creationId xmlns:a16="http://schemas.microsoft.com/office/drawing/2014/main" id="{78DF5445-67DE-4782-992D-5EBF485A6864}"/>
              </a:ext>
            </a:extLst>
          </p:cNvPr>
          <p:cNvSpPr txBox="1">
            <a:spLocks/>
          </p:cNvSpPr>
          <p:nvPr/>
        </p:nvSpPr>
        <p:spPr>
          <a:xfrm>
            <a:off x="242981" y="1238249"/>
            <a:ext cx="8796243" cy="5362575"/>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pPr>
            <a:r>
              <a:rPr lang="en-US" sz="2400" dirty="0">
                <a:solidFill>
                  <a:schemeClr val="tx1">
                    <a:lumMod val="65000"/>
                    <a:lumOff val="35000"/>
                  </a:schemeClr>
                </a:solidFill>
              </a:rPr>
              <a:t>A Japanese ship was in the open sea. The captain went to take a shower and left his ring on the table. When he returned, the ring was missing. The captain called his crew members and asked each one what were they doing in the last 15 minutes.</a:t>
            </a:r>
          </a:p>
          <a:p>
            <a:pPr marL="0" indent="0">
              <a:spcBef>
                <a:spcPts val="1200"/>
              </a:spcBef>
              <a:buNone/>
            </a:pPr>
            <a:r>
              <a:rPr lang="en-US" sz="2400" b="1" dirty="0">
                <a:solidFill>
                  <a:schemeClr val="tx1">
                    <a:lumMod val="65000"/>
                    <a:lumOff val="35000"/>
                  </a:schemeClr>
                </a:solidFill>
              </a:rPr>
              <a:t>The engineer </a:t>
            </a:r>
            <a:r>
              <a:rPr lang="en-US" sz="2400" dirty="0">
                <a:solidFill>
                  <a:schemeClr val="tx1">
                    <a:lumMod val="65000"/>
                    <a:lumOff val="35000"/>
                  </a:schemeClr>
                </a:solidFill>
              </a:rPr>
              <a:t>said, “The engine had problems, so I was fixing it.”</a:t>
            </a:r>
          </a:p>
          <a:p>
            <a:pPr marL="0" indent="0">
              <a:spcBef>
                <a:spcPts val="1200"/>
              </a:spcBef>
              <a:buNone/>
            </a:pPr>
            <a:r>
              <a:rPr lang="en-US" sz="2400" b="1" dirty="0">
                <a:solidFill>
                  <a:schemeClr val="tx1">
                    <a:lumMod val="65000"/>
                    <a:lumOff val="35000"/>
                  </a:schemeClr>
                </a:solidFill>
              </a:rPr>
              <a:t>The sailor </a:t>
            </a:r>
            <a:r>
              <a:rPr lang="en-US" sz="2400" dirty="0">
                <a:solidFill>
                  <a:schemeClr val="tx1">
                    <a:lumMod val="65000"/>
                    <a:lumOff val="35000"/>
                  </a:schemeClr>
                </a:solidFill>
              </a:rPr>
              <a:t>said, “The flag was upside down, so I was on the deck correcting it.”</a:t>
            </a:r>
          </a:p>
          <a:p>
            <a:pPr marL="0" indent="0">
              <a:spcBef>
                <a:spcPts val="1200"/>
              </a:spcBef>
              <a:buNone/>
            </a:pPr>
            <a:r>
              <a:rPr lang="en-US" sz="2400" b="1" dirty="0">
                <a:solidFill>
                  <a:schemeClr val="tx1">
                    <a:lumMod val="65000"/>
                    <a:lumOff val="35000"/>
                  </a:schemeClr>
                </a:solidFill>
              </a:rPr>
              <a:t>The radio officer </a:t>
            </a:r>
            <a:r>
              <a:rPr lang="en-US" sz="2400" dirty="0">
                <a:solidFill>
                  <a:schemeClr val="tx1">
                    <a:lumMod val="65000"/>
                    <a:lumOff val="35000"/>
                  </a:schemeClr>
                </a:solidFill>
              </a:rPr>
              <a:t>said, “I was messaging the land about our arrival.”</a:t>
            </a:r>
          </a:p>
          <a:p>
            <a:pPr marL="0" indent="0">
              <a:spcBef>
                <a:spcPts val="1200"/>
              </a:spcBef>
              <a:buNone/>
            </a:pPr>
            <a:r>
              <a:rPr lang="en-US" sz="2400" b="1" dirty="0">
                <a:solidFill>
                  <a:schemeClr val="tx1">
                    <a:lumMod val="65000"/>
                    <a:lumOff val="35000"/>
                  </a:schemeClr>
                </a:solidFill>
              </a:rPr>
              <a:t>The navigation officer </a:t>
            </a:r>
            <a:r>
              <a:rPr lang="en-US" sz="2400" dirty="0">
                <a:solidFill>
                  <a:schemeClr val="tx1">
                    <a:lumMod val="65000"/>
                    <a:lumOff val="35000"/>
                  </a:schemeClr>
                </a:solidFill>
              </a:rPr>
              <a:t>said, “I was sleeping in my cabin.”</a:t>
            </a:r>
          </a:p>
          <a:p>
            <a:pPr marL="0" indent="0">
              <a:spcBef>
                <a:spcPts val="1200"/>
              </a:spcBef>
              <a:buNone/>
            </a:pPr>
            <a:r>
              <a:rPr lang="en-US" sz="2400" b="1" dirty="0">
                <a:solidFill>
                  <a:schemeClr val="tx1">
                    <a:lumMod val="65000"/>
                    <a:lumOff val="35000"/>
                  </a:schemeClr>
                </a:solidFill>
              </a:rPr>
              <a:t>The cook </a:t>
            </a:r>
            <a:r>
              <a:rPr lang="en-US" sz="2400" dirty="0">
                <a:solidFill>
                  <a:schemeClr val="tx1">
                    <a:lumMod val="65000"/>
                    <a:lumOff val="35000"/>
                  </a:schemeClr>
                </a:solidFill>
              </a:rPr>
              <a:t>said, “I was in the fridge room getting the meat for dinner.”</a:t>
            </a:r>
          </a:p>
          <a:p>
            <a:pPr marL="0" indent="0">
              <a:spcBef>
                <a:spcPts val="2400"/>
              </a:spcBef>
              <a:buNone/>
            </a:pPr>
            <a:r>
              <a:rPr lang="en-US" sz="2400" dirty="0">
                <a:solidFill>
                  <a:schemeClr val="tx1">
                    <a:lumMod val="65000"/>
                    <a:lumOff val="35000"/>
                  </a:schemeClr>
                </a:solidFill>
              </a:rPr>
              <a:t>The captain immediately caught the thief and fired another crew member. Who and why?</a:t>
            </a:r>
          </a:p>
        </p:txBody>
      </p:sp>
    </p:spTree>
    <p:extLst>
      <p:ext uri="{BB962C8B-B14F-4D97-AF65-F5344CB8AC3E}">
        <p14:creationId xmlns:p14="http://schemas.microsoft.com/office/powerpoint/2010/main" val="216348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16372B9-5C40-4445-B175-202E890E81EF}"/>
              </a:ext>
            </a:extLst>
          </p:cNvPr>
          <p:cNvSpPr txBox="1">
            <a:spLocks/>
          </p:cNvSpPr>
          <p:nvPr/>
        </p:nvSpPr>
        <p:spPr>
          <a:xfrm>
            <a:off x="0" y="0"/>
            <a:ext cx="9144000" cy="857839"/>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The Maid</a:t>
            </a:r>
          </a:p>
        </p:txBody>
      </p:sp>
      <p:sp>
        <p:nvSpPr>
          <p:cNvPr id="5" name="Content Placeholder 2">
            <a:extLst>
              <a:ext uri="{FF2B5EF4-FFF2-40B4-BE49-F238E27FC236}">
                <a16:creationId xmlns:a16="http://schemas.microsoft.com/office/drawing/2014/main" id="{08639D72-D1D8-460E-88E6-8AA803049CEB}"/>
              </a:ext>
            </a:extLst>
          </p:cNvPr>
          <p:cNvSpPr txBox="1">
            <a:spLocks/>
          </p:cNvSpPr>
          <p:nvPr/>
        </p:nvSpPr>
        <p:spPr>
          <a:xfrm>
            <a:off x="347758" y="1162051"/>
            <a:ext cx="8411231" cy="1813157"/>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tx1">
                    <a:lumMod val="65000"/>
                    <a:lumOff val="35000"/>
                  </a:schemeClr>
                </a:solidFill>
              </a:rPr>
              <a:t>There was once a very rich man who married a woman much younger than him. He always suspected that she was cheating on him, but he could never be sure. One day, when he was away on a business trip, he called the house to check on her. The phone was answered by a female voice that he didn’t recognize.</a:t>
            </a:r>
          </a:p>
        </p:txBody>
      </p:sp>
      <p:pic>
        <p:nvPicPr>
          <p:cNvPr id="3" name="Picture 2">
            <a:extLst>
              <a:ext uri="{FF2B5EF4-FFF2-40B4-BE49-F238E27FC236}">
                <a16:creationId xmlns:a16="http://schemas.microsoft.com/office/drawing/2014/main" id="{DB93A3DC-053D-4A5B-8D14-6A8B07A5CE1E}"/>
              </a:ext>
            </a:extLst>
          </p:cNvPr>
          <p:cNvPicPr>
            <a:picLocks noChangeAspect="1"/>
          </p:cNvPicPr>
          <p:nvPr/>
        </p:nvPicPr>
        <p:blipFill rotWithShape="1">
          <a:blip r:embed="rId3"/>
          <a:srcRect r="23917"/>
          <a:stretch/>
        </p:blipFill>
        <p:spPr>
          <a:xfrm>
            <a:off x="5295901" y="3304843"/>
            <a:ext cx="3848100" cy="3553157"/>
          </a:xfrm>
          <a:prstGeom prst="rect">
            <a:avLst/>
          </a:prstGeom>
        </p:spPr>
      </p:pic>
      <p:sp>
        <p:nvSpPr>
          <p:cNvPr id="8" name="Content Placeholder 2">
            <a:extLst>
              <a:ext uri="{FF2B5EF4-FFF2-40B4-BE49-F238E27FC236}">
                <a16:creationId xmlns:a16="http://schemas.microsoft.com/office/drawing/2014/main" id="{715C8A19-4C26-461F-86C2-9D8061D36CB8}"/>
              </a:ext>
            </a:extLst>
          </p:cNvPr>
          <p:cNvSpPr txBox="1">
            <a:spLocks/>
          </p:cNvSpPr>
          <p:nvPr/>
        </p:nvSpPr>
        <p:spPr>
          <a:xfrm>
            <a:off x="347757" y="3009899"/>
            <a:ext cx="5633944" cy="3390901"/>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rgbClr val="0070C0"/>
                </a:solidFill>
              </a:rPr>
              <a:t>“Who are you?” asked the man.</a:t>
            </a:r>
          </a:p>
          <a:p>
            <a:pPr marL="0" indent="0">
              <a:spcBef>
                <a:spcPts val="1200"/>
              </a:spcBef>
              <a:buNone/>
            </a:pPr>
            <a:r>
              <a:rPr lang="en-US" sz="2400" dirty="0">
                <a:solidFill>
                  <a:srgbClr val="7030A0"/>
                </a:solidFill>
              </a:rPr>
              <a:t>“I’m the maid,” she replied.</a:t>
            </a:r>
          </a:p>
          <a:p>
            <a:pPr marL="0" indent="0">
              <a:spcBef>
                <a:spcPts val="1200"/>
              </a:spcBef>
              <a:buNone/>
            </a:pPr>
            <a:r>
              <a:rPr lang="en-US" sz="2400" dirty="0">
                <a:solidFill>
                  <a:srgbClr val="0070C0"/>
                </a:solidFill>
              </a:rPr>
              <a:t>“What? We don’t have a maid!” he said suspiciously. </a:t>
            </a:r>
          </a:p>
          <a:p>
            <a:pPr marL="0" indent="0">
              <a:spcBef>
                <a:spcPts val="1200"/>
              </a:spcBef>
              <a:buNone/>
            </a:pPr>
            <a:r>
              <a:rPr lang="en-US" sz="2400" dirty="0">
                <a:solidFill>
                  <a:srgbClr val="7030A0"/>
                </a:solidFill>
              </a:rPr>
              <a:t>“Oh… Um… The lady of the house just hired me this morning,” said the maid.</a:t>
            </a:r>
          </a:p>
          <a:p>
            <a:pPr marL="0" indent="0">
              <a:spcBef>
                <a:spcPts val="1200"/>
              </a:spcBef>
              <a:buNone/>
            </a:pPr>
            <a:r>
              <a:rPr lang="en-US" sz="2400" dirty="0">
                <a:solidFill>
                  <a:srgbClr val="0070C0"/>
                </a:solidFill>
              </a:rPr>
              <a:t>“Well, I’m the man of the house,” he said. “Can you put my wife on the phone?”</a:t>
            </a:r>
          </a:p>
        </p:txBody>
      </p:sp>
    </p:spTree>
    <p:extLst>
      <p:ext uri="{BB962C8B-B14F-4D97-AF65-F5344CB8AC3E}">
        <p14:creationId xmlns:p14="http://schemas.microsoft.com/office/powerpoint/2010/main" val="12335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A62227-BA2A-481B-A71A-7C629ECAD27B}"/>
              </a:ext>
            </a:extLst>
          </p:cNvPr>
          <p:cNvPicPr>
            <a:picLocks noChangeAspect="1"/>
          </p:cNvPicPr>
          <p:nvPr/>
        </p:nvPicPr>
        <p:blipFill>
          <a:blip r:embed="rId2"/>
          <a:stretch>
            <a:fillRect/>
          </a:stretch>
        </p:blipFill>
        <p:spPr>
          <a:xfrm>
            <a:off x="5233737" y="3860950"/>
            <a:ext cx="2924189" cy="2840640"/>
          </a:xfrm>
          <a:prstGeom prst="rect">
            <a:avLst/>
          </a:prstGeom>
        </p:spPr>
      </p:pic>
      <p:sp>
        <p:nvSpPr>
          <p:cNvPr id="8" name="Content Placeholder 2">
            <a:extLst>
              <a:ext uri="{FF2B5EF4-FFF2-40B4-BE49-F238E27FC236}">
                <a16:creationId xmlns:a16="http://schemas.microsoft.com/office/drawing/2014/main" id="{715C8A19-4C26-461F-86C2-9D8061D36CB8}"/>
              </a:ext>
            </a:extLst>
          </p:cNvPr>
          <p:cNvSpPr txBox="1">
            <a:spLocks/>
          </p:cNvSpPr>
          <p:nvPr/>
        </p:nvSpPr>
        <p:spPr>
          <a:xfrm>
            <a:off x="347756" y="1263317"/>
            <a:ext cx="8579675" cy="2731167"/>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rgbClr val="7030A0"/>
                </a:solidFill>
              </a:rPr>
              <a:t>“I don’t think I can,” the maid replied.</a:t>
            </a:r>
          </a:p>
          <a:p>
            <a:pPr marL="0" indent="0">
              <a:spcBef>
                <a:spcPts val="1200"/>
              </a:spcBef>
              <a:buNone/>
            </a:pPr>
            <a:r>
              <a:rPr lang="en-US" sz="2400" dirty="0">
                <a:solidFill>
                  <a:srgbClr val="0070C0"/>
                </a:solidFill>
              </a:rPr>
              <a:t>“Why? Where is she?” asked the man. He was getting quite angry now and growing more and more suspicious.</a:t>
            </a:r>
          </a:p>
          <a:p>
            <a:pPr marL="0" indent="0">
              <a:spcBef>
                <a:spcPts val="1200"/>
              </a:spcBef>
              <a:buNone/>
            </a:pPr>
            <a:r>
              <a:rPr lang="en-US" sz="2400" dirty="0">
                <a:solidFill>
                  <a:srgbClr val="7030A0"/>
                </a:solidFill>
              </a:rPr>
              <a:t>“She is upstairs in her bedroom with a man…” replied the maid reluctantly. “I thought he was her husband.”</a:t>
            </a:r>
          </a:p>
          <a:p>
            <a:pPr marL="0" indent="0">
              <a:spcBef>
                <a:spcPts val="1200"/>
              </a:spcBef>
              <a:buNone/>
            </a:pPr>
            <a:r>
              <a:rPr lang="en-US" sz="2400" dirty="0">
                <a:solidFill>
                  <a:schemeClr val="tx1">
                    <a:lumMod val="65000"/>
                    <a:lumOff val="35000"/>
                  </a:schemeClr>
                </a:solidFill>
              </a:rPr>
              <a:t>As the man heard this, he became completely outraged. </a:t>
            </a:r>
            <a:endParaRPr lang="en-US" sz="2400" dirty="0">
              <a:solidFill>
                <a:srgbClr val="0070C0"/>
              </a:solidFill>
            </a:endParaRPr>
          </a:p>
        </p:txBody>
      </p:sp>
      <p:sp>
        <p:nvSpPr>
          <p:cNvPr id="7" name="Content Placeholder 2">
            <a:extLst>
              <a:ext uri="{FF2B5EF4-FFF2-40B4-BE49-F238E27FC236}">
                <a16:creationId xmlns:a16="http://schemas.microsoft.com/office/drawing/2014/main" id="{A62270CE-9C90-4A2C-81E1-38BF66B65020}"/>
              </a:ext>
            </a:extLst>
          </p:cNvPr>
          <p:cNvSpPr txBox="1">
            <a:spLocks/>
          </p:cNvSpPr>
          <p:nvPr/>
        </p:nvSpPr>
        <p:spPr>
          <a:xfrm>
            <a:off x="347756" y="3860949"/>
            <a:ext cx="5066455" cy="2539852"/>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rgbClr val="0070C0"/>
                </a:solidFill>
              </a:rPr>
              <a:t>“Listen, how would you like to make $10,000?” he asked the maid.</a:t>
            </a:r>
          </a:p>
          <a:p>
            <a:pPr marL="0" indent="0">
              <a:spcBef>
                <a:spcPts val="1200"/>
              </a:spcBef>
              <a:buNone/>
            </a:pPr>
            <a:r>
              <a:rPr lang="en-US" sz="2400" dirty="0">
                <a:solidFill>
                  <a:schemeClr val="tx1">
                    <a:lumMod val="65000"/>
                    <a:lumOff val="35000"/>
                  </a:schemeClr>
                </a:solidFill>
              </a:rPr>
              <a:t>The maid thought for some time.</a:t>
            </a:r>
          </a:p>
          <a:p>
            <a:pPr marL="0" indent="0">
              <a:spcBef>
                <a:spcPts val="1200"/>
              </a:spcBef>
              <a:buNone/>
            </a:pPr>
            <a:r>
              <a:rPr lang="en-US" sz="2400" dirty="0">
                <a:solidFill>
                  <a:srgbClr val="7030A0"/>
                </a:solidFill>
              </a:rPr>
              <a:t>“That’s a lot of money,” she said. “What do you want me to do?</a:t>
            </a:r>
            <a:endParaRPr lang="en-US" sz="2400" dirty="0">
              <a:solidFill>
                <a:srgbClr val="0070C0"/>
              </a:solidFill>
            </a:endParaRPr>
          </a:p>
        </p:txBody>
      </p:sp>
      <p:sp>
        <p:nvSpPr>
          <p:cNvPr id="9" name="Title 1">
            <a:extLst>
              <a:ext uri="{FF2B5EF4-FFF2-40B4-BE49-F238E27FC236}">
                <a16:creationId xmlns:a16="http://schemas.microsoft.com/office/drawing/2014/main" id="{76D63977-BEB0-4CFE-A311-3A4EC8FF13B9}"/>
              </a:ext>
            </a:extLst>
          </p:cNvPr>
          <p:cNvSpPr txBox="1">
            <a:spLocks/>
          </p:cNvSpPr>
          <p:nvPr/>
        </p:nvSpPr>
        <p:spPr>
          <a:xfrm>
            <a:off x="0" y="0"/>
            <a:ext cx="9144000" cy="857839"/>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The Maid</a:t>
            </a:r>
          </a:p>
        </p:txBody>
      </p:sp>
    </p:spTree>
    <p:extLst>
      <p:ext uri="{BB962C8B-B14F-4D97-AF65-F5344CB8AC3E}">
        <p14:creationId xmlns:p14="http://schemas.microsoft.com/office/powerpoint/2010/main" val="28549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15C8A19-4C26-461F-86C2-9D8061D36CB8}"/>
              </a:ext>
            </a:extLst>
          </p:cNvPr>
          <p:cNvSpPr txBox="1">
            <a:spLocks/>
          </p:cNvSpPr>
          <p:nvPr/>
        </p:nvSpPr>
        <p:spPr>
          <a:xfrm>
            <a:off x="347756" y="1263318"/>
            <a:ext cx="8579675" cy="1624261"/>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rgbClr val="0070C0"/>
                </a:solidFill>
              </a:rPr>
              <a:t>“I want you to find the gun safe,” said the man. “Take one of my guns and load it up with bullets, they should be in a box next to the guns. Then go upstairs and shoot this no-good wife of mine and the bastard she is having an affair with!”</a:t>
            </a:r>
          </a:p>
        </p:txBody>
      </p:sp>
      <p:sp>
        <p:nvSpPr>
          <p:cNvPr id="7" name="Content Placeholder 2">
            <a:extLst>
              <a:ext uri="{FF2B5EF4-FFF2-40B4-BE49-F238E27FC236}">
                <a16:creationId xmlns:a16="http://schemas.microsoft.com/office/drawing/2014/main" id="{A62270CE-9C90-4A2C-81E1-38BF66B65020}"/>
              </a:ext>
            </a:extLst>
          </p:cNvPr>
          <p:cNvSpPr txBox="1">
            <a:spLocks/>
          </p:cNvSpPr>
          <p:nvPr/>
        </p:nvSpPr>
        <p:spPr>
          <a:xfrm>
            <a:off x="347757" y="2887579"/>
            <a:ext cx="4452844" cy="3513222"/>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tx1">
                    <a:lumMod val="65000"/>
                    <a:lumOff val="35000"/>
                  </a:schemeClr>
                </a:solidFill>
              </a:rPr>
              <a:t>The maid remained silent for a long time. The man could tell she was hesitating.</a:t>
            </a:r>
          </a:p>
          <a:p>
            <a:pPr marL="0" indent="0">
              <a:spcBef>
                <a:spcPts val="1200"/>
              </a:spcBef>
              <a:buNone/>
            </a:pPr>
            <a:r>
              <a:rPr lang="en-US" sz="2400" dirty="0">
                <a:solidFill>
                  <a:srgbClr val="0070C0"/>
                </a:solidFill>
              </a:rPr>
              <a:t>“I will give you $50,000,” he said. “It will be quick and worth your while.” </a:t>
            </a:r>
            <a:endParaRPr lang="en-US" sz="2400" dirty="0">
              <a:solidFill>
                <a:schemeClr val="tx1">
                  <a:lumMod val="65000"/>
                  <a:lumOff val="35000"/>
                </a:schemeClr>
              </a:solidFill>
            </a:endParaRPr>
          </a:p>
          <a:p>
            <a:pPr marL="0" indent="0">
              <a:spcBef>
                <a:spcPts val="1200"/>
              </a:spcBef>
              <a:buNone/>
            </a:pPr>
            <a:r>
              <a:rPr lang="en-US" sz="2400" dirty="0">
                <a:solidFill>
                  <a:srgbClr val="7030A0"/>
                </a:solidFill>
              </a:rPr>
              <a:t>After a long pause, the maid agreed. “Okay. I will do it,” she said.</a:t>
            </a:r>
            <a:endParaRPr lang="en-US" sz="2400" dirty="0">
              <a:solidFill>
                <a:srgbClr val="0070C0"/>
              </a:solidFill>
            </a:endParaRPr>
          </a:p>
        </p:txBody>
      </p:sp>
      <p:pic>
        <p:nvPicPr>
          <p:cNvPr id="3" name="Picture 2">
            <a:extLst>
              <a:ext uri="{FF2B5EF4-FFF2-40B4-BE49-F238E27FC236}">
                <a16:creationId xmlns:a16="http://schemas.microsoft.com/office/drawing/2014/main" id="{2EEEDA29-617E-46C5-91F6-AA64B7E1EFCE}"/>
              </a:ext>
            </a:extLst>
          </p:cNvPr>
          <p:cNvPicPr>
            <a:picLocks noChangeAspect="1"/>
          </p:cNvPicPr>
          <p:nvPr/>
        </p:nvPicPr>
        <p:blipFill>
          <a:blip r:embed="rId2"/>
          <a:stretch>
            <a:fillRect/>
          </a:stretch>
        </p:blipFill>
        <p:spPr>
          <a:xfrm>
            <a:off x="5065295" y="2843744"/>
            <a:ext cx="4078705" cy="4014256"/>
          </a:xfrm>
          <a:prstGeom prst="rect">
            <a:avLst/>
          </a:prstGeom>
        </p:spPr>
      </p:pic>
      <p:sp>
        <p:nvSpPr>
          <p:cNvPr id="9" name="Title 1">
            <a:extLst>
              <a:ext uri="{FF2B5EF4-FFF2-40B4-BE49-F238E27FC236}">
                <a16:creationId xmlns:a16="http://schemas.microsoft.com/office/drawing/2014/main" id="{3D0A51A6-EBF6-4780-BB24-2F4AB9C1EFF6}"/>
              </a:ext>
            </a:extLst>
          </p:cNvPr>
          <p:cNvSpPr txBox="1">
            <a:spLocks/>
          </p:cNvSpPr>
          <p:nvPr/>
        </p:nvSpPr>
        <p:spPr>
          <a:xfrm>
            <a:off x="0" y="0"/>
            <a:ext cx="9144000" cy="857839"/>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The Maid</a:t>
            </a:r>
          </a:p>
        </p:txBody>
      </p:sp>
    </p:spTree>
    <p:extLst>
      <p:ext uri="{BB962C8B-B14F-4D97-AF65-F5344CB8AC3E}">
        <p14:creationId xmlns:p14="http://schemas.microsoft.com/office/powerpoint/2010/main" val="3893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3A113-5879-4214-AC44-AF1F4CCAF44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4418484" y="2975208"/>
            <a:ext cx="4727522" cy="3882792"/>
          </a:xfrm>
          <a:prstGeom prst="rect">
            <a:avLst/>
          </a:prstGeom>
        </p:spPr>
      </p:pic>
      <p:sp>
        <p:nvSpPr>
          <p:cNvPr id="5" name="Content Placeholder 2">
            <a:extLst>
              <a:ext uri="{FF2B5EF4-FFF2-40B4-BE49-F238E27FC236}">
                <a16:creationId xmlns:a16="http://schemas.microsoft.com/office/drawing/2014/main" id="{08639D72-D1D8-460E-88E6-8AA803049CEB}"/>
              </a:ext>
            </a:extLst>
          </p:cNvPr>
          <p:cNvSpPr txBox="1">
            <a:spLocks/>
          </p:cNvSpPr>
          <p:nvPr/>
        </p:nvSpPr>
        <p:spPr>
          <a:xfrm>
            <a:off x="347758" y="1162051"/>
            <a:ext cx="8411231" cy="1813157"/>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tx1">
                    <a:lumMod val="65000"/>
                    <a:lumOff val="35000"/>
                  </a:schemeClr>
                </a:solidFill>
              </a:rPr>
              <a:t>The man heard the sound of the maid placing the phone down on the table. Then he heard footsteps moving away from the phone. A few minutes later, he heard loud screams and two gunshots being fired. There was a long silence, then more footsteps, and finally the maid picked up the phone. </a:t>
            </a:r>
          </a:p>
        </p:txBody>
      </p:sp>
      <p:sp>
        <p:nvSpPr>
          <p:cNvPr id="8" name="Content Placeholder 2">
            <a:extLst>
              <a:ext uri="{FF2B5EF4-FFF2-40B4-BE49-F238E27FC236}">
                <a16:creationId xmlns:a16="http://schemas.microsoft.com/office/drawing/2014/main" id="{715C8A19-4C26-461F-86C2-9D8061D36CB8}"/>
              </a:ext>
            </a:extLst>
          </p:cNvPr>
          <p:cNvSpPr txBox="1">
            <a:spLocks/>
          </p:cNvSpPr>
          <p:nvPr/>
        </p:nvSpPr>
        <p:spPr>
          <a:xfrm>
            <a:off x="347757" y="3009899"/>
            <a:ext cx="4609254" cy="3390901"/>
          </a:xfrm>
          <a:prstGeom prst="rect">
            <a:avLst/>
          </a:prstGeom>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rgbClr val="7030A0"/>
                </a:solidFill>
              </a:rPr>
              <a:t>“I did it… They are dead,” she said nervously.</a:t>
            </a:r>
          </a:p>
          <a:p>
            <a:pPr marL="0" indent="0">
              <a:spcBef>
                <a:spcPts val="1200"/>
              </a:spcBef>
              <a:buNone/>
            </a:pPr>
            <a:r>
              <a:rPr lang="en-US" sz="2400" dirty="0">
                <a:solidFill>
                  <a:srgbClr val="7030A0"/>
                </a:solidFill>
              </a:rPr>
              <a:t>“What should I do with their bodies?</a:t>
            </a:r>
          </a:p>
          <a:p>
            <a:pPr marL="0" indent="0">
              <a:spcBef>
                <a:spcPts val="1200"/>
              </a:spcBef>
              <a:buNone/>
            </a:pPr>
            <a:r>
              <a:rPr lang="en-US" sz="2400" dirty="0">
                <a:solidFill>
                  <a:srgbClr val="0070C0"/>
                </a:solidFill>
              </a:rPr>
              <a:t>“Bring the bodies downstairs and throw them in the swimming pool in the garden,” said the man.</a:t>
            </a:r>
          </a:p>
        </p:txBody>
      </p:sp>
      <p:sp>
        <p:nvSpPr>
          <p:cNvPr id="7" name="Title 1">
            <a:extLst>
              <a:ext uri="{FF2B5EF4-FFF2-40B4-BE49-F238E27FC236}">
                <a16:creationId xmlns:a16="http://schemas.microsoft.com/office/drawing/2014/main" id="{9DB9EB6A-7A9C-40EF-A110-952B8B65B442}"/>
              </a:ext>
            </a:extLst>
          </p:cNvPr>
          <p:cNvSpPr txBox="1">
            <a:spLocks/>
          </p:cNvSpPr>
          <p:nvPr/>
        </p:nvSpPr>
        <p:spPr>
          <a:xfrm>
            <a:off x="0" y="0"/>
            <a:ext cx="9144000" cy="857839"/>
          </a:xfrm>
          <a:prstGeom prst="rect">
            <a:avLst/>
          </a:prstGeom>
          <a:blipFill>
            <a:blip r:embed="rId4"/>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61000"/>
                    </a:srgbClr>
                  </a:outerShdw>
                </a:effectLst>
                <a:latin typeface="Century Gothic" panose="020B0502020202020204" pitchFamily="34" charset="0"/>
              </a:rPr>
              <a:t>The Maid</a:t>
            </a:r>
          </a:p>
        </p:txBody>
      </p:sp>
    </p:spTree>
    <p:extLst>
      <p:ext uri="{BB962C8B-B14F-4D97-AF65-F5344CB8AC3E}">
        <p14:creationId xmlns:p14="http://schemas.microsoft.com/office/powerpoint/2010/main" val="148818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11299</TotalTime>
  <Words>1048</Words>
  <Application>Microsoft Office PowerPoint</Application>
  <PresentationFormat>On-screen Show (4:3)</PresentationFormat>
  <Paragraphs>94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Sokolova</dc:creator>
  <cp:lastModifiedBy>Valerie Sokolova</cp:lastModifiedBy>
  <cp:revision>141</cp:revision>
  <dcterms:created xsi:type="dcterms:W3CDTF">2018-10-08T13:20:58Z</dcterms:created>
  <dcterms:modified xsi:type="dcterms:W3CDTF">2019-01-29T13:32:13Z</dcterms:modified>
</cp:coreProperties>
</file>