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70" r:id="rId6"/>
    <p:sldId id="267" r:id="rId7"/>
    <p:sldId id="260" r:id="rId8"/>
    <p:sldId id="261" r:id="rId9"/>
    <p:sldId id="269" r:id="rId10"/>
    <p:sldId id="268" r:id="rId11"/>
    <p:sldId id="262" r:id="rId12"/>
    <p:sldId id="263" r:id="rId13"/>
    <p:sldId id="264" r:id="rId14"/>
    <p:sldId id="265" r:id="rId15"/>
    <p:sldId id="266" r:id="rId16"/>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1122480"/>
            <a:ext cx="7772040" cy="1106676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1122480"/>
            <a:ext cx="7772040" cy="2387160"/>
          </a:xfrm>
          <a:prstGeom prst="rect">
            <a:avLst/>
          </a:prstGeom>
        </p:spPr>
        <p:txBody>
          <a:bodyPr lIns="0" tIns="0" rIns="0" bIns="0" anchor="ct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lstStyle/>
          <a:p>
            <a:pPr>
              <a:lnSpc>
                <a:spcPct val="100000"/>
              </a:lnSpc>
            </a:pPr>
            <a:fld id="{C5641CE3-10D7-432F-8C19-65BB63A5467F}" type="datetime">
              <a:rPr lang="es-ES" sz="1200" b="0" strike="noStrike" spc="-1">
                <a:solidFill>
                  <a:srgbClr val="8B8B8B"/>
                </a:solidFill>
                <a:latin typeface="Calibri"/>
              </a:rPr>
              <a:t>26/11/2018</a:t>
            </a:fld>
            <a:endParaRPr lang="es-E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lstStyle/>
          <a:p>
            <a:endParaRPr lang="es-E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lstStyle/>
          <a:p>
            <a:pPr algn="r">
              <a:lnSpc>
                <a:spcPct val="100000"/>
              </a:lnSpc>
            </a:pPr>
            <a:fld id="{05CDFDE9-9B5A-4798-BCAF-2D4A1A2DF3FA}" type="slidenum">
              <a:rPr lang="es-ES" sz="1200" b="0" strike="noStrike" spc="-1">
                <a:solidFill>
                  <a:srgbClr val="8B8B8B"/>
                </a:solidFill>
                <a:latin typeface="Calibri"/>
              </a:rPr>
              <a:t>‹#›</a:t>
            </a:fld>
            <a:endParaRPr lang="es-E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QNfAnkojho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QSOkkoDjc"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N1m5gUSRyTc" TargetMode="External"/><Relationship Id="rId5" Type="http://schemas.openxmlformats.org/officeDocument/2006/relationships/hyperlink" Target="https://www.youtube.com/watch?v=FaLaPEnjeqY" TargetMode="External"/><Relationship Id="rId4" Type="http://schemas.openxmlformats.org/officeDocument/2006/relationships/hyperlink" Target="https://www.youtube.com/watch?v=ociHVDWxDa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42" name="CustomShape 2"/>
          <p:cNvSpPr/>
          <p:nvPr/>
        </p:nvSpPr>
        <p:spPr>
          <a:xfrm>
            <a:off x="252720" y="1319400"/>
            <a:ext cx="5423760" cy="493272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199"/>
              </a:spcBef>
              <a:spcAft>
                <a:spcPts val="3600"/>
              </a:spcAft>
            </a:pPr>
            <a:r>
              <a:rPr lang="es-ES" sz="2400" b="0" u="sng" strike="noStrike" spc="-1">
                <a:solidFill>
                  <a:srgbClr val="399AFA"/>
                </a:solidFill>
                <a:uFillTx/>
                <a:latin typeface="Calibri"/>
                <a:hlinkClick r:id="rId3"/>
              </a:rPr>
              <a:t>https://www.youtube.com/watch?v=QNfAnkojhoE</a:t>
            </a:r>
            <a:r>
              <a:rPr lang="es-ES" sz="2400" b="0" strike="noStrike" spc="-1">
                <a:solidFill>
                  <a:srgbClr val="595959"/>
                </a:solidFill>
                <a:latin typeface="Calibri"/>
              </a:rPr>
              <a:t> </a:t>
            </a:r>
            <a:endParaRPr lang="es-ES" sz="2400" b="0" strike="noStrike" spc="-1">
              <a:latin typeface="Arial"/>
            </a:endParaRPr>
          </a:p>
          <a:p>
            <a:pPr marL="457200" indent="-456840">
              <a:lnSpc>
                <a:spcPct val="90000"/>
              </a:lnSpc>
              <a:spcAft>
                <a:spcPts val="2401"/>
              </a:spcAft>
              <a:buClr>
                <a:srgbClr val="595959"/>
              </a:buClr>
              <a:buFont typeface="Arial"/>
              <a:buAutoNum type="arabicPeriod"/>
            </a:pPr>
            <a:r>
              <a:rPr lang="es-ES" sz="2400" b="0" strike="noStrike" spc="-1">
                <a:solidFill>
                  <a:srgbClr val="595959"/>
                </a:solidFill>
                <a:latin typeface="Calibri"/>
              </a:rPr>
              <a:t>What do you think of Brian’s project? </a:t>
            </a:r>
            <a:endParaRPr lang="es-ES" sz="2400" b="0" strike="noStrike" spc="-1">
              <a:latin typeface="Arial"/>
            </a:endParaRPr>
          </a:p>
          <a:p>
            <a:pPr marL="457200" indent="-456840">
              <a:lnSpc>
                <a:spcPct val="90000"/>
              </a:lnSpc>
              <a:spcAft>
                <a:spcPts val="2401"/>
              </a:spcAft>
              <a:buClr>
                <a:srgbClr val="595959"/>
              </a:buClr>
              <a:buFont typeface="Arial"/>
              <a:buAutoNum type="arabicPeriod"/>
            </a:pPr>
            <a:r>
              <a:rPr lang="es-ES" sz="2400" b="0" strike="noStrike" spc="-1">
                <a:solidFill>
                  <a:srgbClr val="595959"/>
                </a:solidFill>
                <a:latin typeface="Calibri"/>
              </a:rPr>
              <a:t>Do you think 365 days of thanks is achievable? Could you do it?</a:t>
            </a:r>
            <a:endParaRPr lang="es-ES" sz="2400" b="0" strike="noStrike" spc="-1">
              <a:latin typeface="Arial"/>
            </a:endParaRPr>
          </a:p>
          <a:p>
            <a:pPr marL="457200" indent="-456840">
              <a:lnSpc>
                <a:spcPct val="90000"/>
              </a:lnSpc>
              <a:spcAft>
                <a:spcPts val="2401"/>
              </a:spcAft>
              <a:buClr>
                <a:srgbClr val="595959"/>
              </a:buClr>
              <a:buFont typeface="Arial"/>
              <a:buAutoNum type="arabicPeriod"/>
            </a:pPr>
            <a:r>
              <a:rPr lang="es-ES" sz="2400" b="0" strike="noStrike" spc="-1">
                <a:solidFill>
                  <a:srgbClr val="595959"/>
                </a:solidFill>
                <a:latin typeface="Calibri"/>
              </a:rPr>
              <a:t>Why do you think his dad was #170?</a:t>
            </a:r>
            <a:endParaRPr lang="es-ES" sz="2400" b="0" strike="noStrike" spc="-1">
              <a:latin typeface="Arial"/>
            </a:endParaRPr>
          </a:p>
        </p:txBody>
      </p:sp>
      <p:pic>
        <p:nvPicPr>
          <p:cNvPr id="43" name="Picture 2"/>
          <p:cNvPicPr/>
          <p:nvPr/>
        </p:nvPicPr>
        <p:blipFill>
          <a:blip r:embed="rId4"/>
          <a:stretch/>
        </p:blipFill>
        <p:spPr>
          <a:xfrm>
            <a:off x="5951880" y="1390680"/>
            <a:ext cx="2939040" cy="475272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fade">
                                      <p:cBhvr additive="repl">
                                        <p:cTn id="7" dur="500"/>
                                        <p:tgtEl>
                                          <p:spTgt spid="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2">
                                            <p:txEl>
                                              <p:pRg st="2" end="2"/>
                                            </p:txEl>
                                          </p:spTgt>
                                        </p:tgtEl>
                                        <p:attrNameLst>
                                          <p:attrName>style.visibility</p:attrName>
                                        </p:attrNameLst>
                                      </p:cBhvr>
                                      <p:to>
                                        <p:strVal val="visible"/>
                                      </p:to>
                                    </p:set>
                                    <p:animEffect transition="in" filter="fade">
                                      <p:cBhvr additive="repl">
                                        <p:cTn id="12" dur="500"/>
                                        <p:tgtEl>
                                          <p:spTgt spid="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nodeType="click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animEffect transition="in" filter="fade">
                                      <p:cBhvr additive="repl">
                                        <p:cTn id="17"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0"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a:solidFill>
                  <a:srgbClr val="595959"/>
                </a:solidFill>
                <a:latin typeface="Calibri"/>
              </a:rPr>
              <a:t>To S4EF,</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I am very thankful for all of you. I am grateful to be an assistant at such a good school with students who are smart and cheerful. I really enjoy preparing material for you in History, and I appreciate that you stay engaged and participate in English. Even when we read boring stories like Walter Mitty, I am thankful that you stay on topic, show respect to me and your classmates, and follow along ;)</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Thanks guys!</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Valeria </a:t>
            </a:r>
            <a:endParaRPr lang="es-ES" sz="2400" b="0" strike="noStrike" spc="-1">
              <a:latin typeface="Arial"/>
            </a:endParaRPr>
          </a:p>
          <a:p>
            <a:pPr>
              <a:lnSpc>
                <a:spcPct val="90000"/>
              </a:lnSpc>
              <a:spcAft>
                <a:spcPts val="1199"/>
              </a:spcAft>
            </a:pPr>
            <a:endParaRPr lang="es-ES" sz="2400" b="0" strike="noStrike" spc="-1">
              <a:latin typeface="Arial"/>
            </a:endParaRPr>
          </a:p>
        </p:txBody>
      </p:sp>
    </p:spTree>
    <p:extLst>
      <p:ext uri="{BB962C8B-B14F-4D97-AF65-F5344CB8AC3E}">
        <p14:creationId xmlns:p14="http://schemas.microsoft.com/office/powerpoint/2010/main" val="670752526"/>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4"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a:solidFill>
                  <a:srgbClr val="595959"/>
                </a:solidFill>
                <a:latin typeface="Calibri"/>
              </a:rPr>
              <a:t>To B1CD,</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I am thankful for all of you. I am happy to be an assistant at such a good school with students who are smart and cheerful. I am grateful that you stay engaged, participate in discussions, and show respect for me and your classmates. I love when you guys share your opinions and let your voice be heard. You are amazing, and each one of you has a great story to tell. The day when we all shared funny stories about traveling and other experiences was one of my favorite days at the school. </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Thank you, guys, keep up the good work :)</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Valeria </a:t>
            </a:r>
            <a:endParaRPr lang="es-ES" sz="2400" b="0" strike="noStrike" spc="-1">
              <a:latin typeface="Arial"/>
            </a:endParaRPr>
          </a:p>
          <a:p>
            <a:pPr>
              <a:lnSpc>
                <a:spcPct val="90000"/>
              </a:lnSpc>
              <a:spcAft>
                <a:spcPts val="1199"/>
              </a:spcAft>
            </a:pPr>
            <a:endParaRPr lang="es-ES" sz="24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6"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a:solidFill>
                  <a:srgbClr val="595959"/>
                </a:solidFill>
                <a:latin typeface="Calibri"/>
              </a:rPr>
              <a:t>To S4B,</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I am very thankful for all of you. I am grateful to be an assistant at such a good school with students who are smart and cheerful. You guys make me laugh, and I love coming to your class. I really enjoy preparing unit reviews for you in History, and I appreciate that you stay engaged and participate in English. Even when we read boring stories like Walter Mitty, I am thankful that you stay on topic, show respect to me and your classmates, and follow along ;)</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Thanks guys!</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Valeria </a:t>
            </a:r>
            <a:endParaRPr lang="es-ES" sz="2400" b="0" strike="noStrike" spc="-1">
              <a:latin typeface="Arial"/>
            </a:endParaRPr>
          </a:p>
          <a:p>
            <a:pPr>
              <a:lnSpc>
                <a:spcPct val="90000"/>
              </a:lnSpc>
              <a:spcAft>
                <a:spcPts val="1199"/>
              </a:spcAft>
            </a:pPr>
            <a:endParaRPr lang="es-ES" sz="24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8"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a:solidFill>
                  <a:srgbClr val="595959"/>
                </a:solidFill>
                <a:latin typeface="Calibri"/>
              </a:rPr>
              <a:t>To B1AF,</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I am thankful for you. I am grateful to be an assistant at such a good school with students who are smart and cheerful. My only issue with your class is that you are ALWAYS talking, but I am grateful that this is the only problem we face. I know that students in other areas of Madrid have much bigger problems, like hunger at home, not enough resources for school, not warm enough clothes. So if talking is our only challenge, I am grateful for it. But with that, I am even extra thankful when you stay with me on topic in class, pay attention, and participate ;) </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Thanks guys!</a:t>
            </a:r>
            <a:endParaRPr lang="es-ES" sz="2400" b="0" strike="noStrike" spc="-1">
              <a:latin typeface="Arial"/>
            </a:endParaRPr>
          </a:p>
          <a:p>
            <a:pPr>
              <a:lnSpc>
                <a:spcPct val="90000"/>
              </a:lnSpc>
              <a:spcAft>
                <a:spcPts val="1199"/>
              </a:spcAft>
            </a:pPr>
            <a:r>
              <a:rPr lang="es-ES" sz="2400" b="0" i="1" strike="noStrike" spc="-1">
                <a:solidFill>
                  <a:srgbClr val="595959"/>
                </a:solidFill>
                <a:latin typeface="Calibri"/>
              </a:rPr>
              <a:t>Valeria </a:t>
            </a:r>
            <a:endParaRPr lang="es-ES" sz="2400" b="0" strike="noStrike" spc="-1">
              <a:latin typeface="Arial"/>
            </a:endParaRPr>
          </a:p>
          <a:p>
            <a:pPr>
              <a:lnSpc>
                <a:spcPct val="90000"/>
              </a:lnSpc>
              <a:spcAft>
                <a:spcPts val="1199"/>
              </a:spcAft>
            </a:pPr>
            <a:endParaRPr lang="es-ES" sz="24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70" name="CustomShape 2"/>
          <p:cNvSpPr/>
          <p:nvPr/>
        </p:nvSpPr>
        <p:spPr>
          <a:xfrm>
            <a:off x="252720" y="1319400"/>
            <a:ext cx="8290800" cy="493272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marL="457200" indent="-456840">
              <a:lnSpc>
                <a:spcPct val="90000"/>
              </a:lnSpc>
              <a:spcAft>
                <a:spcPts val="2401"/>
              </a:spcAft>
              <a:buClr>
                <a:srgbClr val="595959"/>
              </a:buClr>
              <a:buFont typeface="Arial"/>
              <a:buAutoNum type="arabicPeriod"/>
            </a:pPr>
            <a:r>
              <a:rPr lang="es-ES" sz="2800" b="1" u="sng" strike="noStrike" spc="-1">
                <a:solidFill>
                  <a:srgbClr val="595959"/>
                </a:solidFill>
                <a:uFillTx/>
                <a:latin typeface="Calibri"/>
              </a:rPr>
              <a:t>WRITE DOWN</a:t>
            </a:r>
            <a:r>
              <a:rPr lang="es-ES" sz="2800" b="1" strike="noStrike" spc="-1">
                <a:solidFill>
                  <a:srgbClr val="595959"/>
                </a:solidFill>
                <a:latin typeface="Calibri"/>
              </a:rPr>
              <a:t> </a:t>
            </a:r>
            <a:r>
              <a:rPr lang="es-ES" sz="2800" b="0" strike="noStrike" spc="-1">
                <a:solidFill>
                  <a:srgbClr val="595959"/>
                </a:solidFill>
                <a:latin typeface="Calibri"/>
              </a:rPr>
              <a:t>a thank you letter to someone important to you. Give/send them this letter this week. (5 minutes)</a:t>
            </a:r>
            <a:endParaRPr lang="es-ES" sz="2800" b="0" strike="noStrike" spc="-1">
              <a:latin typeface="Arial"/>
            </a:endParaRPr>
          </a:p>
          <a:p>
            <a:pPr marL="457200" indent="-456840">
              <a:lnSpc>
                <a:spcPct val="90000"/>
              </a:lnSpc>
              <a:spcAft>
                <a:spcPts val="1199"/>
              </a:spcAft>
              <a:buClr>
                <a:srgbClr val="595959"/>
              </a:buClr>
              <a:buFont typeface="Arial"/>
              <a:buAutoNum type="arabicPeriod"/>
            </a:pPr>
            <a:r>
              <a:rPr lang="es-ES" sz="2800" b="0" strike="noStrike" spc="-1">
                <a:solidFill>
                  <a:srgbClr val="595959"/>
                </a:solidFill>
                <a:latin typeface="Calibri"/>
              </a:rPr>
              <a:t>Next week: </a:t>
            </a:r>
            <a:r>
              <a:rPr lang="es-ES" sz="2800" b="1" u="sng" strike="noStrike" spc="-1">
                <a:solidFill>
                  <a:srgbClr val="595959"/>
                </a:solidFill>
                <a:uFillTx/>
                <a:latin typeface="Calibri"/>
              </a:rPr>
              <a:t>SHARE</a:t>
            </a:r>
            <a:r>
              <a:rPr lang="es-ES" sz="2800" b="0" strike="noStrike" spc="-1">
                <a:solidFill>
                  <a:srgbClr val="595959"/>
                </a:solidFill>
                <a:latin typeface="Calibri"/>
              </a:rPr>
              <a:t> their reaction!</a:t>
            </a:r>
            <a:endParaRPr lang="es-ES" sz="28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72" name="CustomShape 2"/>
          <p:cNvSpPr/>
          <p:nvPr/>
        </p:nvSpPr>
        <p:spPr>
          <a:xfrm>
            <a:off x="347760" y="1395720"/>
            <a:ext cx="8543160" cy="493272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Bef>
                <a:spcPts val="1199"/>
              </a:spcBef>
              <a:spcAft>
                <a:spcPts val="1199"/>
              </a:spcAft>
            </a:pPr>
            <a:r>
              <a:rPr lang="es-ES" sz="2400" b="0" strike="noStrike" spc="-1">
                <a:solidFill>
                  <a:srgbClr val="595959"/>
                </a:solidFill>
                <a:latin typeface="Calibri"/>
              </a:rPr>
              <a:t>Overview: </a:t>
            </a:r>
            <a:r>
              <a:rPr lang="es-ES" sz="2400" b="0" u="sng" strike="noStrike" spc="-1">
                <a:solidFill>
                  <a:srgbClr val="399AFA"/>
                </a:solidFill>
                <a:uFillTx/>
                <a:latin typeface="Calibri"/>
                <a:hlinkClick r:id="rId3"/>
              </a:rPr>
              <a:t>https://www.youtube.com/watch?v=-BQSOkkoDjc</a:t>
            </a:r>
            <a:r>
              <a:rPr lang="es-ES" sz="2400" b="0" strike="noStrike" spc="-1">
                <a:solidFill>
                  <a:srgbClr val="595959"/>
                </a:solidFill>
                <a:latin typeface="Calibri"/>
              </a:rPr>
              <a:t> </a:t>
            </a:r>
            <a:endParaRPr lang="es-ES" sz="2400" b="0" strike="noStrike" spc="-1">
              <a:latin typeface="Arial"/>
            </a:endParaRPr>
          </a:p>
          <a:p>
            <a:pPr>
              <a:lnSpc>
                <a:spcPct val="90000"/>
              </a:lnSpc>
              <a:spcBef>
                <a:spcPts val="1199"/>
              </a:spcBef>
              <a:spcAft>
                <a:spcPts val="1199"/>
              </a:spcAft>
            </a:pPr>
            <a:r>
              <a:rPr lang="es-ES" sz="2400" b="0" strike="noStrike" spc="-1">
                <a:solidFill>
                  <a:srgbClr val="595959"/>
                </a:solidFill>
                <a:latin typeface="Calibri"/>
              </a:rPr>
              <a:t>Real story: </a:t>
            </a:r>
            <a:r>
              <a:rPr lang="es-ES" sz="2400" b="0" u="sng" strike="noStrike" spc="-1">
                <a:solidFill>
                  <a:srgbClr val="399AFA"/>
                </a:solidFill>
                <a:uFillTx/>
                <a:latin typeface="Calibri"/>
                <a:hlinkClick r:id="rId4"/>
              </a:rPr>
              <a:t>https://www.youtube.com/watch?v=ociHVDWxDaY</a:t>
            </a:r>
            <a:r>
              <a:rPr lang="es-ES" sz="2400" b="0" strike="noStrike" spc="-1">
                <a:solidFill>
                  <a:srgbClr val="595959"/>
                </a:solidFill>
                <a:latin typeface="Calibri"/>
              </a:rPr>
              <a:t> </a:t>
            </a:r>
            <a:endParaRPr lang="es-ES" sz="2400" b="0" strike="noStrike" spc="-1">
              <a:latin typeface="Arial"/>
            </a:endParaRPr>
          </a:p>
          <a:p>
            <a:pPr>
              <a:lnSpc>
                <a:spcPct val="90000"/>
              </a:lnSpc>
              <a:spcBef>
                <a:spcPts val="1199"/>
              </a:spcBef>
              <a:spcAft>
                <a:spcPts val="1199"/>
              </a:spcAft>
            </a:pPr>
            <a:r>
              <a:rPr lang="es-ES" sz="2400" b="0" strike="noStrike" spc="-1">
                <a:solidFill>
                  <a:srgbClr val="595959"/>
                </a:solidFill>
                <a:latin typeface="Calibri"/>
              </a:rPr>
              <a:t>Friends: </a:t>
            </a:r>
            <a:r>
              <a:rPr lang="es-ES" sz="2400" b="0" u="sng" strike="noStrike" spc="-1">
                <a:solidFill>
                  <a:srgbClr val="399AFA"/>
                </a:solidFill>
                <a:uFillTx/>
                <a:latin typeface="Calibri"/>
                <a:hlinkClick r:id="rId5"/>
              </a:rPr>
              <a:t>https://www.youtube.com/watch?v=FaLaPEnjeqY</a:t>
            </a:r>
            <a:endParaRPr lang="es-ES" sz="2400" b="0" strike="noStrike" spc="-1">
              <a:latin typeface="Arial"/>
            </a:endParaRPr>
          </a:p>
          <a:p>
            <a:pPr>
              <a:lnSpc>
                <a:spcPct val="90000"/>
              </a:lnSpc>
              <a:spcBef>
                <a:spcPts val="1199"/>
              </a:spcBef>
              <a:spcAft>
                <a:spcPts val="1199"/>
              </a:spcAft>
            </a:pPr>
            <a:r>
              <a:rPr lang="es-ES" sz="2400" b="0" strike="noStrike" spc="-1">
                <a:solidFill>
                  <a:srgbClr val="595959"/>
                </a:solidFill>
                <a:latin typeface="Calibri"/>
              </a:rPr>
              <a:t>Becoming a national tradition: </a:t>
            </a:r>
            <a:r>
              <a:rPr lang="es-ES" sz="2400" b="0" u="sng" strike="noStrike" spc="-1">
                <a:solidFill>
                  <a:srgbClr val="399AFA"/>
                </a:solidFill>
                <a:uFillTx/>
                <a:latin typeface="Calibri"/>
                <a:hlinkClick r:id="rId6"/>
              </a:rPr>
              <a:t>https://www.youtube.com/watch?v=N1m5gUSRyTc</a:t>
            </a:r>
            <a:r>
              <a:rPr lang="es-ES" sz="2400" b="0" strike="noStrike" spc="-1">
                <a:solidFill>
                  <a:srgbClr val="595959"/>
                </a:solidFill>
                <a:latin typeface="Calibri"/>
              </a:rPr>
              <a:t> </a:t>
            </a:r>
            <a:endParaRPr lang="es-ES" sz="2400" b="0" strike="noStrike" spc="-1">
              <a:latin typeface="Arial"/>
            </a:endParaRPr>
          </a:p>
          <a:p>
            <a:pPr>
              <a:lnSpc>
                <a:spcPct val="90000"/>
              </a:lnSpc>
              <a:spcBef>
                <a:spcPts val="1199"/>
              </a:spcBef>
              <a:spcAft>
                <a:spcPts val="1199"/>
              </a:spcAft>
            </a:pPr>
            <a:endParaRPr lang="es-ES" sz="24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45" name="CustomShape 2"/>
          <p:cNvSpPr/>
          <p:nvPr/>
        </p:nvSpPr>
        <p:spPr>
          <a:xfrm>
            <a:off x="157320" y="1138320"/>
            <a:ext cx="8890920" cy="493272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marL="457200" indent="-456840">
              <a:lnSpc>
                <a:spcPct val="90000"/>
              </a:lnSpc>
              <a:spcAft>
                <a:spcPts val="1199"/>
              </a:spcAft>
              <a:buClr>
                <a:srgbClr val="595959"/>
              </a:buClr>
              <a:buFont typeface="Arial"/>
              <a:buAutoNum type="arabicPeriod"/>
            </a:pPr>
            <a:r>
              <a:rPr lang="es-ES" sz="2800" b="0" strike="noStrike" spc="-1">
                <a:solidFill>
                  <a:srgbClr val="595959"/>
                </a:solidFill>
                <a:latin typeface="Calibri"/>
              </a:rPr>
              <a:t>Who are your top 3 people to thank?</a:t>
            </a:r>
            <a:endParaRPr lang="es-ES" sz="2800" b="0" strike="noStrike" spc="-1">
              <a:latin typeface="Arial"/>
            </a:endParaRPr>
          </a:p>
          <a:p>
            <a:pPr marL="457200" indent="-456840">
              <a:lnSpc>
                <a:spcPct val="90000"/>
              </a:lnSpc>
              <a:spcAft>
                <a:spcPts val="1199"/>
              </a:spcAft>
              <a:buClr>
                <a:srgbClr val="595959"/>
              </a:buClr>
              <a:buFont typeface="Arial"/>
              <a:buAutoNum type="arabicPeriod"/>
            </a:pPr>
            <a:r>
              <a:rPr lang="es-ES" sz="2800" b="0" strike="noStrike" spc="-1">
                <a:solidFill>
                  <a:srgbClr val="595959"/>
                </a:solidFill>
                <a:latin typeface="Calibri"/>
              </a:rPr>
              <a:t>What is the #1 experience you are thankful for this year?</a:t>
            </a:r>
            <a:endParaRPr lang="es-ES" sz="2800" b="0" strike="noStrike" spc="-1">
              <a:latin typeface="Arial"/>
            </a:endParaRPr>
          </a:p>
        </p:txBody>
      </p:sp>
      <p:pic>
        <p:nvPicPr>
          <p:cNvPr id="46" name="Picture 1"/>
          <p:cNvPicPr/>
          <p:nvPr/>
        </p:nvPicPr>
        <p:blipFill>
          <a:blip r:embed="rId3"/>
          <a:stretch/>
        </p:blipFill>
        <p:spPr>
          <a:xfrm>
            <a:off x="395280" y="2439720"/>
            <a:ext cx="2538000" cy="3994200"/>
          </a:xfrm>
          <a:prstGeom prst="rect">
            <a:avLst/>
          </a:prstGeom>
          <a:ln>
            <a:noFill/>
          </a:ln>
        </p:spPr>
      </p:pic>
      <p:pic>
        <p:nvPicPr>
          <p:cNvPr id="47" name="Picture 3"/>
          <p:cNvPicPr/>
          <p:nvPr/>
        </p:nvPicPr>
        <p:blipFill>
          <a:blip r:embed="rId4"/>
          <a:srcRect l="17383"/>
          <a:stretch/>
        </p:blipFill>
        <p:spPr>
          <a:xfrm>
            <a:off x="3191040" y="2440440"/>
            <a:ext cx="2670480" cy="3993120"/>
          </a:xfrm>
          <a:prstGeom prst="rect">
            <a:avLst/>
          </a:prstGeom>
          <a:ln>
            <a:noFill/>
          </a:ln>
        </p:spPr>
      </p:pic>
      <p:pic>
        <p:nvPicPr>
          <p:cNvPr id="48" name="Picture 6"/>
          <p:cNvPicPr/>
          <p:nvPr/>
        </p:nvPicPr>
        <p:blipFill>
          <a:blip r:embed="rId5"/>
          <a:stretch/>
        </p:blipFill>
        <p:spPr>
          <a:xfrm>
            <a:off x="6123240" y="2439720"/>
            <a:ext cx="2699280" cy="399420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additive="repl">
                                        <p:cTn id="7" dur="500"/>
                                        <p:tgtEl>
                                          <p:spTgt spid="46"/>
                                        </p:tgtEl>
                                      </p:cBhvr>
                                    </p:animEffect>
                                  </p:childTnLst>
                                </p:cTn>
                              </p:par>
                              <p:par>
                                <p:cTn id="8" presetID="10" presetClass="entr"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additive="repl">
                                        <p:cTn id="10" dur="500"/>
                                        <p:tgtEl>
                                          <p:spTgt spid="47"/>
                                        </p:tgtEl>
                                      </p:cBhvr>
                                    </p:animEffect>
                                  </p:childTnLst>
                                </p:cTn>
                              </p:par>
                              <p:par>
                                <p:cTn id="11" presetID="10" presetClass="entr"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additive="repl">
                                        <p:cTn id="1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pic>
        <p:nvPicPr>
          <p:cNvPr id="50" name="Picture 1"/>
          <p:cNvPicPr/>
          <p:nvPr/>
        </p:nvPicPr>
        <p:blipFill>
          <a:blip r:embed="rId3"/>
          <a:stretch/>
        </p:blipFill>
        <p:spPr>
          <a:xfrm>
            <a:off x="4782240" y="1258920"/>
            <a:ext cx="3409560" cy="2404080"/>
          </a:xfrm>
          <a:prstGeom prst="rect">
            <a:avLst/>
          </a:prstGeom>
          <a:ln>
            <a:noFill/>
          </a:ln>
        </p:spPr>
      </p:pic>
      <p:pic>
        <p:nvPicPr>
          <p:cNvPr id="51" name="Picture 2"/>
          <p:cNvPicPr/>
          <p:nvPr/>
        </p:nvPicPr>
        <p:blipFill>
          <a:blip r:embed="rId4"/>
          <a:stretch/>
        </p:blipFill>
        <p:spPr>
          <a:xfrm>
            <a:off x="4767840" y="3999240"/>
            <a:ext cx="3423960" cy="2460960"/>
          </a:xfrm>
          <a:prstGeom prst="rect">
            <a:avLst/>
          </a:prstGeom>
          <a:ln>
            <a:noFill/>
          </a:ln>
        </p:spPr>
      </p:pic>
      <p:pic>
        <p:nvPicPr>
          <p:cNvPr id="52" name="Picture 3"/>
          <p:cNvPicPr/>
          <p:nvPr/>
        </p:nvPicPr>
        <p:blipFill>
          <a:blip r:embed="rId5"/>
          <a:stretch/>
        </p:blipFill>
        <p:spPr>
          <a:xfrm>
            <a:off x="989280" y="4173120"/>
            <a:ext cx="3434760" cy="2287080"/>
          </a:xfrm>
          <a:prstGeom prst="rect">
            <a:avLst/>
          </a:prstGeom>
          <a:ln>
            <a:noFill/>
          </a:ln>
        </p:spPr>
      </p:pic>
      <p:pic>
        <p:nvPicPr>
          <p:cNvPr id="53" name="Picture 6"/>
          <p:cNvPicPr/>
          <p:nvPr/>
        </p:nvPicPr>
        <p:blipFill>
          <a:blip r:embed="rId6"/>
          <a:stretch/>
        </p:blipFill>
        <p:spPr>
          <a:xfrm>
            <a:off x="989280" y="1249200"/>
            <a:ext cx="3434760" cy="266364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pic>
        <p:nvPicPr>
          <p:cNvPr id="55" name="Picture 1"/>
          <p:cNvPicPr/>
          <p:nvPr/>
        </p:nvPicPr>
        <p:blipFill>
          <a:blip r:embed="rId3"/>
          <a:stretch/>
        </p:blipFill>
        <p:spPr>
          <a:xfrm>
            <a:off x="1019160" y="4040640"/>
            <a:ext cx="4352400" cy="2516760"/>
          </a:xfrm>
          <a:prstGeom prst="rect">
            <a:avLst/>
          </a:prstGeom>
          <a:ln>
            <a:noFill/>
          </a:ln>
        </p:spPr>
      </p:pic>
      <p:pic>
        <p:nvPicPr>
          <p:cNvPr id="56" name="Picture 3"/>
          <p:cNvPicPr/>
          <p:nvPr/>
        </p:nvPicPr>
        <p:blipFill>
          <a:blip r:embed="rId4"/>
          <a:stretch/>
        </p:blipFill>
        <p:spPr>
          <a:xfrm>
            <a:off x="1019160" y="1176480"/>
            <a:ext cx="4352400" cy="2572920"/>
          </a:xfrm>
          <a:prstGeom prst="rect">
            <a:avLst/>
          </a:prstGeom>
          <a:ln>
            <a:noFill/>
          </a:ln>
        </p:spPr>
      </p:pic>
      <p:pic>
        <p:nvPicPr>
          <p:cNvPr id="57" name="Picture 6"/>
          <p:cNvPicPr/>
          <p:nvPr/>
        </p:nvPicPr>
        <p:blipFill>
          <a:blip r:embed="rId5"/>
          <a:srcRect l="4980"/>
          <a:stretch/>
        </p:blipFill>
        <p:spPr>
          <a:xfrm>
            <a:off x="5667480" y="4045680"/>
            <a:ext cx="2346480" cy="2511720"/>
          </a:xfrm>
          <a:prstGeom prst="rect">
            <a:avLst/>
          </a:prstGeom>
          <a:ln>
            <a:noFill/>
          </a:ln>
        </p:spPr>
      </p:pic>
      <p:pic>
        <p:nvPicPr>
          <p:cNvPr id="58" name="Picture 7"/>
          <p:cNvPicPr/>
          <p:nvPr/>
        </p:nvPicPr>
        <p:blipFill>
          <a:blip r:embed="rId6"/>
          <a:stretch/>
        </p:blipFill>
        <p:spPr>
          <a:xfrm>
            <a:off x="5667480" y="1176480"/>
            <a:ext cx="2346480" cy="2562840"/>
          </a:xfrm>
          <a:prstGeom prst="rect">
            <a:avLst/>
          </a:prstGeom>
          <a:ln>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4"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dirty="0" err="1">
                <a:solidFill>
                  <a:srgbClr val="595959"/>
                </a:solidFill>
                <a:latin typeface="Calibri"/>
              </a:rPr>
              <a:t>To</a:t>
            </a:r>
            <a:r>
              <a:rPr lang="es-ES" sz="2400" b="0" i="1" strike="noStrike" spc="-1" dirty="0">
                <a:solidFill>
                  <a:srgbClr val="595959"/>
                </a:solidFill>
                <a:latin typeface="Calibri"/>
              </a:rPr>
              <a:t> B2CD,</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a:t>
            </a:r>
            <a:r>
              <a:rPr lang="es-ES" sz="2400" b="0" i="1" strike="noStrike" spc="-1" dirty="0" err="1">
                <a:solidFill>
                  <a:srgbClr val="595959"/>
                </a:solidFill>
                <a:latin typeface="Calibri"/>
              </a:rPr>
              <a:t>of</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 am </a:t>
            </a:r>
            <a:r>
              <a:rPr lang="es-ES" sz="2400" b="0" i="1" strike="noStrike" spc="-1" dirty="0" err="1">
                <a:solidFill>
                  <a:srgbClr val="595959"/>
                </a:solidFill>
                <a:latin typeface="Calibri"/>
              </a:rPr>
              <a:t>happy</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be </a:t>
            </a:r>
            <a:r>
              <a:rPr lang="es-ES" sz="2400" b="0" i="1" strike="noStrike" spc="-1" dirty="0" err="1">
                <a:solidFill>
                  <a:srgbClr val="595959"/>
                </a:solidFill>
                <a:latin typeface="Calibri"/>
              </a:rPr>
              <a:t>an</a:t>
            </a:r>
            <a:r>
              <a:rPr lang="es-ES" sz="2400" b="0" i="1" strike="noStrike" spc="-1" dirty="0">
                <a:solidFill>
                  <a:srgbClr val="595959"/>
                </a:solidFill>
                <a:latin typeface="Calibri"/>
              </a:rPr>
              <a:t> </a:t>
            </a:r>
            <a:r>
              <a:rPr lang="es-ES" sz="2400" b="0" i="1" strike="noStrike" spc="-1" dirty="0" err="1">
                <a:solidFill>
                  <a:srgbClr val="595959"/>
                </a:solidFill>
                <a:latin typeface="Calibri"/>
              </a:rPr>
              <a:t>assistant</a:t>
            </a:r>
            <a:r>
              <a:rPr lang="es-ES" sz="2400" b="0" i="1" strike="noStrike" spc="-1" dirty="0">
                <a:solidFill>
                  <a:srgbClr val="595959"/>
                </a:solidFill>
                <a:latin typeface="Calibri"/>
              </a:rPr>
              <a:t> at </a:t>
            </a:r>
            <a:r>
              <a:rPr lang="es-ES" sz="2400" b="0" i="1" strike="noStrike" spc="-1" dirty="0" err="1">
                <a:solidFill>
                  <a:srgbClr val="595959"/>
                </a:solidFill>
                <a:latin typeface="Calibri"/>
              </a:rPr>
              <a:t>such</a:t>
            </a:r>
            <a:r>
              <a:rPr lang="es-ES" sz="2400" b="0" i="1" strike="noStrike" spc="-1" dirty="0">
                <a:solidFill>
                  <a:srgbClr val="595959"/>
                </a:solidFill>
                <a:latin typeface="Calibri"/>
              </a:rPr>
              <a:t> a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school</a:t>
            </a:r>
            <a:r>
              <a:rPr lang="es-ES" sz="2400" b="0" i="1" strike="noStrike" spc="-1" dirty="0">
                <a:solidFill>
                  <a:srgbClr val="595959"/>
                </a:solidFill>
                <a:latin typeface="Calibri"/>
              </a:rPr>
              <a:t> </a:t>
            </a:r>
            <a:r>
              <a:rPr lang="es-ES" sz="2400" b="0" i="1" strike="noStrike" spc="-1" dirty="0" err="1">
                <a:solidFill>
                  <a:srgbClr val="595959"/>
                </a:solidFill>
                <a:latin typeface="Calibri"/>
              </a:rPr>
              <a:t>with</a:t>
            </a:r>
            <a:r>
              <a:rPr lang="es-ES" sz="2400" b="0" i="1" strike="noStrike" spc="-1" dirty="0">
                <a:solidFill>
                  <a:srgbClr val="595959"/>
                </a:solidFill>
                <a:latin typeface="Calibri"/>
              </a:rPr>
              <a:t> </a:t>
            </a:r>
            <a:r>
              <a:rPr lang="es-ES" sz="2400" b="0" i="1" strike="noStrike" spc="-1" dirty="0" err="1">
                <a:solidFill>
                  <a:srgbClr val="595959"/>
                </a:solidFill>
                <a:latin typeface="Calibri"/>
              </a:rPr>
              <a:t>students</a:t>
            </a:r>
            <a:r>
              <a:rPr lang="es-ES" sz="2400" b="0" i="1" strike="noStrike" spc="-1" dirty="0">
                <a:solidFill>
                  <a:srgbClr val="595959"/>
                </a:solidFill>
                <a:latin typeface="Calibri"/>
              </a:rPr>
              <a:t> </a:t>
            </a:r>
            <a:r>
              <a:rPr lang="es-ES" sz="2400" b="0" i="1" strike="noStrike" spc="-1" dirty="0" err="1">
                <a:solidFill>
                  <a:srgbClr val="595959"/>
                </a:solidFill>
                <a:latin typeface="Calibri"/>
              </a:rPr>
              <a:t>who</a:t>
            </a:r>
            <a:r>
              <a:rPr lang="es-ES" sz="2400" b="0" i="1" strike="noStrike" spc="-1" dirty="0">
                <a:solidFill>
                  <a:srgbClr val="595959"/>
                </a:solidFill>
                <a:latin typeface="Calibri"/>
              </a:rPr>
              <a:t> are </a:t>
            </a:r>
            <a:r>
              <a:rPr lang="es-ES" sz="2400" b="0" i="1" strike="noStrike" spc="-1" dirty="0" err="1">
                <a:solidFill>
                  <a:srgbClr val="595959"/>
                </a:solidFill>
                <a:latin typeface="Calibri"/>
              </a:rPr>
              <a:t>smart</a:t>
            </a:r>
            <a:r>
              <a:rPr lang="es-ES" sz="2400" b="0" i="1" strike="noStrike" spc="-1" dirty="0">
                <a:solidFill>
                  <a:srgbClr val="595959"/>
                </a:solidFill>
                <a:latin typeface="Calibri"/>
              </a:rPr>
              <a:t> and </a:t>
            </a:r>
            <a:r>
              <a:rPr lang="es-ES" sz="2400" b="0" i="1" strike="noStrike" spc="-1" dirty="0" err="1">
                <a:solidFill>
                  <a:srgbClr val="595959"/>
                </a:solidFill>
                <a:latin typeface="Calibri"/>
              </a:rPr>
              <a:t>cheerful</a:t>
            </a:r>
            <a:r>
              <a:rPr lang="es-ES" sz="2400" b="0" i="1" strike="noStrike" spc="-1" dirty="0">
                <a:solidFill>
                  <a:srgbClr val="595959"/>
                </a:solidFill>
                <a:latin typeface="Calibri"/>
              </a:rPr>
              <a:t>. I am </a:t>
            </a:r>
            <a:r>
              <a:rPr lang="es-ES" sz="2400" b="0" i="1" strike="noStrike" spc="-1" dirty="0" err="1">
                <a:solidFill>
                  <a:srgbClr val="595959"/>
                </a:solidFill>
                <a:latin typeface="Calibri"/>
              </a:rPr>
              <a:t>grateful</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stay</a:t>
            </a:r>
            <a:r>
              <a:rPr lang="es-ES" sz="2400" b="0" i="1" strike="noStrike" spc="-1" dirty="0">
                <a:solidFill>
                  <a:srgbClr val="595959"/>
                </a:solidFill>
                <a:latin typeface="Calibri"/>
              </a:rPr>
              <a:t> </a:t>
            </a:r>
            <a:r>
              <a:rPr lang="es-ES" sz="2400" b="0" i="1" strike="noStrike" spc="-1" dirty="0" err="1">
                <a:solidFill>
                  <a:srgbClr val="595959"/>
                </a:solidFill>
                <a:latin typeface="Calibri"/>
              </a:rPr>
              <a:t>engaged</a:t>
            </a:r>
            <a:r>
              <a:rPr lang="es-ES" sz="2400" b="0" i="1" strike="noStrike" spc="-1" dirty="0">
                <a:solidFill>
                  <a:srgbClr val="595959"/>
                </a:solidFill>
                <a:latin typeface="Calibri"/>
              </a:rPr>
              <a:t>, </a:t>
            </a:r>
            <a:r>
              <a:rPr lang="es-ES" sz="2400" b="0" i="1" strike="noStrike" spc="-1" dirty="0" err="1">
                <a:solidFill>
                  <a:srgbClr val="595959"/>
                </a:solidFill>
                <a:latin typeface="Calibri"/>
              </a:rPr>
              <a:t>participate</a:t>
            </a:r>
            <a:r>
              <a:rPr lang="es-ES" sz="2400" b="0" i="1" strike="noStrike" spc="-1" dirty="0">
                <a:solidFill>
                  <a:srgbClr val="595959"/>
                </a:solidFill>
                <a:latin typeface="Calibri"/>
              </a:rPr>
              <a:t> in </a:t>
            </a:r>
            <a:r>
              <a:rPr lang="es-ES" sz="2400" b="0" i="1" strike="noStrike" spc="-1" dirty="0" err="1">
                <a:solidFill>
                  <a:srgbClr val="595959"/>
                </a:solidFill>
                <a:latin typeface="Calibri"/>
              </a:rPr>
              <a:t>discussions</a:t>
            </a:r>
            <a:r>
              <a:rPr lang="es-ES" sz="2400" b="0" i="1" strike="noStrike" spc="-1" dirty="0">
                <a:solidFill>
                  <a:srgbClr val="595959"/>
                </a:solidFill>
                <a:latin typeface="Calibri"/>
              </a:rPr>
              <a:t>, and show </a:t>
            </a:r>
            <a:r>
              <a:rPr lang="es-ES" sz="2400" b="0" i="1" strike="noStrike" spc="-1" dirty="0" err="1">
                <a:solidFill>
                  <a:srgbClr val="595959"/>
                </a:solidFill>
                <a:latin typeface="Calibri"/>
              </a:rPr>
              <a:t>respect</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me, Queta, and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classmates</a:t>
            </a:r>
            <a:r>
              <a:rPr lang="es-ES" sz="2400" b="0" i="1" strike="noStrike" spc="-1" dirty="0">
                <a:solidFill>
                  <a:srgbClr val="595959"/>
                </a:solidFill>
                <a:latin typeface="Calibri"/>
              </a:rPr>
              <a:t>.</a:t>
            </a:r>
          </a:p>
          <a:p>
            <a:pPr>
              <a:lnSpc>
                <a:spcPct val="90000"/>
              </a:lnSpc>
              <a:spcAft>
                <a:spcPts val="1199"/>
              </a:spcAft>
            </a:pPr>
            <a:r>
              <a:rPr lang="es-ES" sz="2400" b="0" i="1" strike="noStrike" spc="-1" dirty="0" err="1">
                <a:solidFill>
                  <a:srgbClr val="595959"/>
                </a:solidFill>
                <a:latin typeface="Calibri"/>
              </a:rPr>
              <a:t>Every</a:t>
            </a:r>
            <a:r>
              <a:rPr lang="es-ES" sz="2400" b="0" i="1" strike="noStrike" spc="-1" dirty="0">
                <a:solidFill>
                  <a:srgbClr val="595959"/>
                </a:solidFill>
                <a:latin typeface="Calibri"/>
              </a:rPr>
              <a:t> </a:t>
            </a:r>
            <a:r>
              <a:rPr lang="es-ES" sz="2400" b="0" i="1" strike="noStrike" spc="-1" dirty="0" err="1">
                <a:solidFill>
                  <a:srgbClr val="595959"/>
                </a:solidFill>
                <a:latin typeface="Calibri"/>
              </a:rPr>
              <a:t>one</a:t>
            </a:r>
            <a:r>
              <a:rPr lang="es-ES" sz="2400" b="0" i="1" strike="noStrike" spc="-1" dirty="0">
                <a:solidFill>
                  <a:srgbClr val="595959"/>
                </a:solidFill>
                <a:latin typeface="Calibri"/>
              </a:rPr>
              <a:t> </a:t>
            </a:r>
            <a:r>
              <a:rPr lang="es-ES" sz="2400" b="0" i="1" strike="noStrike" spc="-1" dirty="0" err="1">
                <a:solidFill>
                  <a:srgbClr val="595959"/>
                </a:solidFill>
                <a:latin typeface="Calibri"/>
              </a:rPr>
              <a:t>of</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is</a:t>
            </a:r>
            <a:r>
              <a:rPr lang="es-ES" sz="2400" b="0" i="1" strike="noStrike" spc="-1" dirty="0">
                <a:solidFill>
                  <a:srgbClr val="595959"/>
                </a:solidFill>
                <a:latin typeface="Calibri"/>
              </a:rPr>
              <a:t> </a:t>
            </a:r>
            <a:r>
              <a:rPr lang="es-ES" sz="2400" b="0" i="1" strike="noStrike" spc="-1" dirty="0" err="1">
                <a:solidFill>
                  <a:srgbClr val="595959"/>
                </a:solidFill>
                <a:latin typeface="Calibri"/>
              </a:rPr>
              <a:t>unique</a:t>
            </a:r>
            <a:r>
              <a:rPr lang="es-ES" sz="2400" i="1" spc="-1" dirty="0">
                <a:solidFill>
                  <a:srgbClr val="595959"/>
                </a:solidFill>
                <a:latin typeface="Calibri"/>
              </a:rPr>
              <a:t>, and</a:t>
            </a:r>
            <a:r>
              <a:rPr lang="es-ES" sz="2400" b="0" i="1" strike="noStrike" spc="-1" dirty="0">
                <a:solidFill>
                  <a:srgbClr val="595959"/>
                </a:solidFill>
                <a:latin typeface="Calibri"/>
              </a:rPr>
              <a:t> I </a:t>
            </a:r>
            <a:r>
              <a:rPr lang="es-ES" sz="2400" b="0" i="1" strike="noStrike" spc="-1" dirty="0" err="1">
                <a:solidFill>
                  <a:srgbClr val="595959"/>
                </a:solidFill>
                <a:latin typeface="Calibri"/>
              </a:rPr>
              <a:t>love</a:t>
            </a:r>
            <a:r>
              <a:rPr lang="es-ES" sz="2400" b="0" i="1" strike="noStrike" spc="-1" dirty="0">
                <a:solidFill>
                  <a:srgbClr val="595959"/>
                </a:solidFill>
                <a:latin typeface="Calibri"/>
              </a:rPr>
              <a:t> </a:t>
            </a:r>
            <a:r>
              <a:rPr lang="es-ES" sz="2400" b="0" i="1" strike="noStrike" spc="-1" dirty="0" err="1">
                <a:solidFill>
                  <a:srgbClr val="595959"/>
                </a:solidFill>
                <a:latin typeface="Calibri"/>
              </a:rPr>
              <a:t>when</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 share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opinions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let</a:t>
            </a:r>
            <a:r>
              <a:rPr lang="es-ES" sz="2400" b="0" i="1" strike="noStrike" spc="-1" dirty="0">
                <a:solidFill>
                  <a:srgbClr val="595959"/>
                </a:solidFill>
                <a:latin typeface="Calibri"/>
              </a:rPr>
              <a:t>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voice</a:t>
            </a:r>
            <a:r>
              <a:rPr lang="es-ES" sz="2400" b="0" i="1" strike="noStrike" spc="-1" dirty="0">
                <a:solidFill>
                  <a:srgbClr val="595959"/>
                </a:solidFill>
                <a:latin typeface="Calibri"/>
              </a:rPr>
              <a:t> be </a:t>
            </a:r>
            <a:r>
              <a:rPr lang="es-ES" sz="2400" b="0" i="1" strike="noStrike" spc="-1" dirty="0" err="1">
                <a:solidFill>
                  <a:srgbClr val="595959"/>
                </a:solidFill>
                <a:latin typeface="Calibri"/>
              </a:rPr>
              <a:t>heard</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are </a:t>
            </a:r>
            <a:r>
              <a:rPr lang="es-ES" sz="2400" b="0" i="1" strike="noStrike" spc="-1" dirty="0" err="1">
                <a:solidFill>
                  <a:srgbClr val="595959"/>
                </a:solidFill>
                <a:latin typeface="Calibri"/>
              </a:rPr>
              <a:t>great</a:t>
            </a:r>
            <a:r>
              <a:rPr lang="es-ES" sz="2400" b="0" i="1" strike="noStrike" spc="-1" dirty="0">
                <a:solidFill>
                  <a:srgbClr val="595959"/>
                </a:solidFill>
                <a:latin typeface="Calibri"/>
              </a:rPr>
              <a:t>, and I </a:t>
            </a:r>
            <a:r>
              <a:rPr lang="es-ES" sz="2400" b="0" i="1" strike="noStrike" spc="-1" dirty="0" err="1">
                <a:solidFill>
                  <a:srgbClr val="595959"/>
                </a:solidFill>
                <a:latin typeface="Calibri"/>
              </a:rPr>
              <a:t>love</a:t>
            </a:r>
            <a:r>
              <a:rPr lang="es-ES" sz="2400" b="0" i="1" strike="noStrike" spc="-1" dirty="0">
                <a:solidFill>
                  <a:srgbClr val="595959"/>
                </a:solidFill>
                <a:latin typeface="Calibri"/>
              </a:rPr>
              <a:t> </a:t>
            </a:r>
            <a:r>
              <a:rPr lang="es-ES" sz="2400" b="0" i="1" strike="noStrike" spc="-1" dirty="0" err="1">
                <a:solidFill>
                  <a:srgbClr val="595959"/>
                </a:solidFill>
                <a:latin typeface="Calibri"/>
              </a:rPr>
              <a:t>coming</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a:t>
            </a:r>
            <a:r>
              <a:rPr lang="es-ES" sz="2400" b="0" i="1" strike="noStrike" spc="-1" dirty="0">
                <a:solidFill>
                  <a:srgbClr val="595959"/>
                </a:solidFill>
                <a:latin typeface="Calibri"/>
              </a:rPr>
              <a:t> </a:t>
            </a:r>
            <a:r>
              <a:rPr lang="es-ES" sz="2400" b="0" i="1" strike="noStrike" spc="-1" dirty="0" err="1">
                <a:solidFill>
                  <a:srgbClr val="595959"/>
                </a:solidFill>
                <a:latin typeface="Calibri"/>
              </a:rPr>
              <a:t>every</a:t>
            </a:r>
            <a:r>
              <a:rPr lang="es-ES" sz="2400" b="0" i="1" strike="noStrike" spc="-1" dirty="0">
                <a:solidFill>
                  <a:srgbClr val="595959"/>
                </a:solidFill>
                <a:latin typeface="Calibri"/>
              </a:rPr>
              <a:t> </a:t>
            </a:r>
            <a:r>
              <a:rPr lang="es-ES" sz="2400" b="0" i="1" strike="noStrike" spc="-1" dirty="0" err="1">
                <a:solidFill>
                  <a:srgbClr val="595959"/>
                </a:solidFill>
                <a:latin typeface="Calibri"/>
              </a:rPr>
              <a:t>week</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err="1">
                <a:solidFill>
                  <a:srgbClr val="595959"/>
                </a:solidFill>
                <a:latin typeface="Calibri"/>
              </a:rPr>
              <a:t>Thank</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 </a:t>
            </a:r>
            <a:r>
              <a:rPr lang="es-ES" sz="2400" b="0" i="1" strike="noStrike" spc="-1" dirty="0" err="1">
                <a:solidFill>
                  <a:srgbClr val="595959"/>
                </a:solidFill>
                <a:latin typeface="Calibri"/>
              </a:rPr>
              <a:t>keep</a:t>
            </a:r>
            <a:r>
              <a:rPr lang="es-ES" sz="2400" b="0" i="1" strike="noStrike" spc="-1" dirty="0">
                <a:solidFill>
                  <a:srgbClr val="595959"/>
                </a:solidFill>
                <a:latin typeface="Calibri"/>
              </a:rPr>
              <a:t> up </a:t>
            </a:r>
            <a:r>
              <a:rPr lang="es-ES" sz="2400" b="0" i="1" strike="noStrike" spc="-1" dirty="0" err="1">
                <a:solidFill>
                  <a:srgbClr val="595959"/>
                </a:solidFill>
                <a:latin typeface="Calibri"/>
              </a:rPr>
              <a:t>the</a:t>
            </a:r>
            <a:r>
              <a:rPr lang="es-ES" sz="2400" b="0" i="1" strike="noStrike" spc="-1" dirty="0">
                <a:solidFill>
                  <a:srgbClr val="595959"/>
                </a:solidFill>
                <a:latin typeface="Calibri"/>
              </a:rPr>
              <a:t>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work</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Valeria </a:t>
            </a:r>
            <a:endParaRPr lang="es-ES" sz="2400" b="0" strike="noStrike" spc="-1" dirty="0">
              <a:latin typeface="Arial"/>
            </a:endParaRPr>
          </a:p>
          <a:p>
            <a:pPr>
              <a:lnSpc>
                <a:spcPct val="90000"/>
              </a:lnSpc>
              <a:spcAft>
                <a:spcPts val="1199"/>
              </a:spcAft>
            </a:pPr>
            <a:endParaRPr lang="es-ES" sz="2400" b="0" strike="noStrike" spc="-1" dirty="0">
              <a:latin typeface="Arial"/>
            </a:endParaRPr>
          </a:p>
        </p:txBody>
      </p:sp>
    </p:spTree>
    <p:extLst>
      <p:ext uri="{BB962C8B-B14F-4D97-AF65-F5344CB8AC3E}">
        <p14:creationId xmlns:p14="http://schemas.microsoft.com/office/powerpoint/2010/main" val="3334645999"/>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2" name="CustomShape 2"/>
          <p:cNvSpPr/>
          <p:nvPr/>
        </p:nvSpPr>
        <p:spPr>
          <a:xfrm>
            <a:off x="302960" y="1438200"/>
            <a:ext cx="842448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dirty="0" err="1">
                <a:solidFill>
                  <a:srgbClr val="595959"/>
                </a:solidFill>
                <a:latin typeface="Calibri"/>
              </a:rPr>
              <a:t>To</a:t>
            </a:r>
            <a:r>
              <a:rPr lang="es-ES" sz="2400" b="0" i="1" strike="noStrike" spc="-1" dirty="0">
                <a:solidFill>
                  <a:srgbClr val="595959"/>
                </a:solidFill>
                <a:latin typeface="Calibri"/>
              </a:rPr>
              <a:t> S4CD,</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a:t>
            </a:r>
            <a:r>
              <a:rPr lang="es-ES" sz="2400" b="0" i="1" strike="noStrike" spc="-1" dirty="0" err="1">
                <a:solidFill>
                  <a:srgbClr val="595959"/>
                </a:solidFill>
                <a:latin typeface="Calibri"/>
              </a:rPr>
              <a:t>of</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 am </a:t>
            </a:r>
            <a:r>
              <a:rPr lang="es-ES" sz="2400" b="0" i="1" strike="noStrike" spc="-1" dirty="0" err="1">
                <a:solidFill>
                  <a:srgbClr val="595959"/>
                </a:solidFill>
                <a:latin typeface="Calibri"/>
              </a:rPr>
              <a:t>grateful</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be </a:t>
            </a:r>
            <a:r>
              <a:rPr lang="es-ES" sz="2400" b="0" i="1" strike="noStrike" spc="-1" dirty="0" err="1">
                <a:solidFill>
                  <a:srgbClr val="595959"/>
                </a:solidFill>
                <a:latin typeface="Calibri"/>
              </a:rPr>
              <a:t>an</a:t>
            </a:r>
            <a:r>
              <a:rPr lang="es-ES" sz="2400" b="0" i="1" strike="noStrike" spc="-1" dirty="0">
                <a:solidFill>
                  <a:srgbClr val="595959"/>
                </a:solidFill>
                <a:latin typeface="Calibri"/>
              </a:rPr>
              <a:t> </a:t>
            </a:r>
            <a:r>
              <a:rPr lang="es-ES" sz="2400" b="0" i="1" strike="noStrike" spc="-1" dirty="0" err="1">
                <a:solidFill>
                  <a:srgbClr val="595959"/>
                </a:solidFill>
                <a:latin typeface="Calibri"/>
              </a:rPr>
              <a:t>assistant</a:t>
            </a:r>
            <a:r>
              <a:rPr lang="es-ES" sz="2400" b="0" i="1" strike="noStrike" spc="-1" dirty="0">
                <a:solidFill>
                  <a:srgbClr val="595959"/>
                </a:solidFill>
                <a:latin typeface="Calibri"/>
              </a:rPr>
              <a:t> at </a:t>
            </a:r>
            <a:r>
              <a:rPr lang="es-ES" sz="2400" b="0" i="1" strike="noStrike" spc="-1" dirty="0" err="1">
                <a:solidFill>
                  <a:srgbClr val="595959"/>
                </a:solidFill>
                <a:latin typeface="Calibri"/>
              </a:rPr>
              <a:t>such</a:t>
            </a:r>
            <a:r>
              <a:rPr lang="es-ES" sz="2400" b="0" i="1" strike="noStrike" spc="-1" dirty="0">
                <a:solidFill>
                  <a:srgbClr val="595959"/>
                </a:solidFill>
                <a:latin typeface="Calibri"/>
              </a:rPr>
              <a:t> a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school</a:t>
            </a:r>
            <a:r>
              <a:rPr lang="es-ES" sz="2400" b="0" i="1" strike="noStrike" spc="-1" dirty="0">
                <a:solidFill>
                  <a:srgbClr val="595959"/>
                </a:solidFill>
                <a:latin typeface="Calibri"/>
              </a:rPr>
              <a:t> </a:t>
            </a:r>
            <a:r>
              <a:rPr lang="es-ES" sz="2400" b="0" i="1" strike="noStrike" spc="-1" dirty="0" err="1">
                <a:solidFill>
                  <a:srgbClr val="595959"/>
                </a:solidFill>
                <a:latin typeface="Calibri"/>
              </a:rPr>
              <a:t>with</a:t>
            </a:r>
            <a:r>
              <a:rPr lang="es-ES" sz="2400" b="0" i="1" strike="noStrike" spc="-1" dirty="0">
                <a:solidFill>
                  <a:srgbClr val="595959"/>
                </a:solidFill>
                <a:latin typeface="Calibri"/>
              </a:rPr>
              <a:t> </a:t>
            </a:r>
            <a:r>
              <a:rPr lang="es-ES" sz="2400" b="0" i="1" strike="noStrike" spc="-1" dirty="0" err="1">
                <a:solidFill>
                  <a:srgbClr val="595959"/>
                </a:solidFill>
                <a:latin typeface="Calibri"/>
              </a:rPr>
              <a:t>students</a:t>
            </a:r>
            <a:r>
              <a:rPr lang="es-ES" sz="2400" b="0" i="1" strike="noStrike" spc="-1" dirty="0">
                <a:solidFill>
                  <a:srgbClr val="595959"/>
                </a:solidFill>
                <a:latin typeface="Calibri"/>
              </a:rPr>
              <a:t> </a:t>
            </a:r>
            <a:r>
              <a:rPr lang="es-ES" sz="2400" b="0" i="1" strike="noStrike" spc="-1" dirty="0" err="1">
                <a:solidFill>
                  <a:srgbClr val="595959"/>
                </a:solidFill>
                <a:latin typeface="Calibri"/>
              </a:rPr>
              <a:t>who</a:t>
            </a:r>
            <a:r>
              <a:rPr lang="es-ES" sz="2400" b="0" i="1" strike="noStrike" spc="-1" dirty="0">
                <a:solidFill>
                  <a:srgbClr val="595959"/>
                </a:solidFill>
                <a:latin typeface="Calibri"/>
              </a:rPr>
              <a:t> are </a:t>
            </a:r>
            <a:r>
              <a:rPr lang="es-ES" sz="2400" b="0" i="1" strike="noStrike" spc="-1" dirty="0" err="1">
                <a:solidFill>
                  <a:srgbClr val="595959"/>
                </a:solidFill>
                <a:latin typeface="Calibri"/>
              </a:rPr>
              <a:t>smart</a:t>
            </a:r>
            <a:r>
              <a:rPr lang="es-ES" sz="2400" b="0" i="1" strike="noStrike" spc="-1" dirty="0">
                <a:solidFill>
                  <a:srgbClr val="595959"/>
                </a:solidFill>
                <a:latin typeface="Calibri"/>
              </a:rPr>
              <a:t> and </a:t>
            </a:r>
            <a:r>
              <a:rPr lang="es-ES" sz="2400" b="0" i="1" strike="noStrike" spc="-1" dirty="0" err="1">
                <a:solidFill>
                  <a:srgbClr val="595959"/>
                </a:solidFill>
                <a:latin typeface="Calibri"/>
              </a:rPr>
              <a:t>cheerful</a:t>
            </a:r>
            <a:r>
              <a:rPr lang="es-ES" sz="2400" b="0" i="1" strike="noStrike" spc="-1" dirty="0">
                <a:solidFill>
                  <a:srgbClr val="595959"/>
                </a:solidFill>
                <a:latin typeface="Calibri"/>
              </a:rPr>
              <a:t>. I </a:t>
            </a:r>
            <a:r>
              <a:rPr lang="es-ES" sz="2400" b="0" i="1" strike="noStrike" spc="-1" dirty="0" err="1">
                <a:solidFill>
                  <a:srgbClr val="595959"/>
                </a:solidFill>
                <a:latin typeface="Calibri"/>
              </a:rPr>
              <a:t>want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b="0" i="1" strike="noStrike" spc="-1" dirty="0" err="1">
                <a:solidFill>
                  <a:srgbClr val="595959"/>
                </a:solidFill>
                <a:latin typeface="Calibri"/>
              </a:rPr>
              <a:t>know</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 are </a:t>
            </a:r>
            <a:r>
              <a:rPr lang="es-ES" sz="2400" b="0" i="1" strike="noStrike" spc="-1" dirty="0" err="1">
                <a:solidFill>
                  <a:srgbClr val="595959"/>
                </a:solidFill>
                <a:latin typeface="Calibri"/>
              </a:rPr>
              <a:t>very</a:t>
            </a:r>
            <a:r>
              <a:rPr lang="es-ES" sz="2400" b="0" i="1" strike="noStrike" spc="-1" dirty="0">
                <a:solidFill>
                  <a:srgbClr val="595959"/>
                </a:solidFill>
                <a:latin typeface="Calibri"/>
              </a:rPr>
              <a:t> </a:t>
            </a:r>
            <a:r>
              <a:rPr lang="es-ES" sz="2400" b="0" i="1" strike="noStrike" spc="-1" dirty="0" err="1">
                <a:solidFill>
                  <a:srgbClr val="595959"/>
                </a:solidFill>
                <a:latin typeface="Calibri"/>
              </a:rPr>
              <a:t>bright</a:t>
            </a:r>
            <a:r>
              <a:rPr lang="es-ES" sz="2400" b="0" i="1" strike="noStrike" spc="-1" dirty="0">
                <a:solidFill>
                  <a:srgbClr val="595959"/>
                </a:solidFill>
                <a:latin typeface="Calibri"/>
              </a:rPr>
              <a:t>, and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make</a:t>
            </a:r>
            <a:r>
              <a:rPr lang="es-ES" sz="2400" b="0" i="1" strike="noStrike" spc="-1" dirty="0">
                <a:solidFill>
                  <a:srgbClr val="595959"/>
                </a:solidFill>
                <a:latin typeface="Calibri"/>
              </a:rPr>
              <a:t> </a:t>
            </a:r>
            <a:r>
              <a:rPr lang="es-ES" sz="2400" b="0" i="1" strike="noStrike" spc="-1" dirty="0" err="1">
                <a:solidFill>
                  <a:srgbClr val="595959"/>
                </a:solidFill>
                <a:latin typeface="Calibri"/>
              </a:rPr>
              <a:t>it</a:t>
            </a:r>
            <a:r>
              <a:rPr lang="es-ES" sz="2400" b="0" i="1" strike="noStrike" spc="-1" dirty="0">
                <a:solidFill>
                  <a:srgbClr val="595959"/>
                </a:solidFill>
                <a:latin typeface="Calibri"/>
              </a:rPr>
              <a:t> </a:t>
            </a:r>
            <a:r>
              <a:rPr lang="es-ES" sz="2400" b="0" i="1" strike="noStrike" spc="-1" dirty="0" err="1">
                <a:solidFill>
                  <a:srgbClr val="595959"/>
                </a:solidFill>
                <a:latin typeface="Calibri"/>
              </a:rPr>
              <a:t>eas</a:t>
            </a:r>
            <a:r>
              <a:rPr lang="es-ES" sz="2400" i="1" spc="-1" dirty="0" err="1">
                <a:solidFill>
                  <a:srgbClr val="595959"/>
                </a:solidFill>
                <a:latin typeface="Calibri"/>
              </a:rPr>
              <a:t>y</a:t>
            </a:r>
            <a:r>
              <a:rPr lang="es-ES" sz="2400" i="1" spc="-1" dirty="0">
                <a:solidFill>
                  <a:srgbClr val="595959"/>
                </a:solidFill>
                <a:latin typeface="Calibri"/>
              </a:rPr>
              <a:t> </a:t>
            </a:r>
            <a:r>
              <a:rPr lang="es-ES" sz="2400" i="1" spc="-1" dirty="0" err="1">
                <a:solidFill>
                  <a:srgbClr val="595959"/>
                </a:solidFill>
                <a:latin typeface="Calibri"/>
              </a:rPr>
              <a:t>for</a:t>
            </a:r>
            <a:r>
              <a:rPr lang="es-ES" sz="2400" i="1" spc="-1" dirty="0">
                <a:solidFill>
                  <a:srgbClr val="595959"/>
                </a:solidFill>
                <a:latin typeface="Calibri"/>
              </a:rPr>
              <a:t> me </a:t>
            </a:r>
            <a:r>
              <a:rPr lang="es-ES" sz="2400" i="1" spc="-1" dirty="0" err="1">
                <a:solidFill>
                  <a:srgbClr val="595959"/>
                </a:solidFill>
                <a:latin typeface="Calibri"/>
              </a:rPr>
              <a:t>to</a:t>
            </a:r>
            <a:r>
              <a:rPr lang="es-ES" sz="2400" i="1" spc="-1" dirty="0">
                <a:solidFill>
                  <a:srgbClr val="595959"/>
                </a:solidFill>
                <a:latin typeface="Calibri"/>
              </a:rPr>
              <a:t> come </a:t>
            </a:r>
            <a:r>
              <a:rPr lang="es-ES" sz="2400" i="1" spc="-1" dirty="0" err="1">
                <a:solidFill>
                  <a:srgbClr val="595959"/>
                </a:solidFill>
                <a:latin typeface="Calibri"/>
              </a:rPr>
              <a:t>to</a:t>
            </a:r>
            <a:r>
              <a:rPr lang="es-ES" sz="2400" i="1" spc="-1" dirty="0">
                <a:solidFill>
                  <a:srgbClr val="595959"/>
                </a:solidFill>
                <a:latin typeface="Calibri"/>
              </a:rPr>
              <a:t> </a:t>
            </a:r>
            <a:r>
              <a:rPr lang="es-ES" sz="2400" i="1" spc="-1" dirty="0" err="1">
                <a:solidFill>
                  <a:srgbClr val="595959"/>
                </a:solidFill>
                <a:latin typeface="Calibri"/>
              </a:rPr>
              <a:t>your</a:t>
            </a:r>
            <a:r>
              <a:rPr lang="es-ES" sz="2400" i="1" spc="-1" dirty="0">
                <a:solidFill>
                  <a:srgbClr val="595959"/>
                </a:solidFill>
                <a:latin typeface="Calibri"/>
              </a:rPr>
              <a:t> </a:t>
            </a:r>
            <a:r>
              <a:rPr lang="es-ES" sz="2400" i="1" spc="-1" dirty="0" err="1">
                <a:solidFill>
                  <a:srgbClr val="595959"/>
                </a:solidFill>
                <a:latin typeface="Calibri"/>
              </a:rPr>
              <a:t>class</a:t>
            </a:r>
            <a:r>
              <a:rPr lang="es-ES" sz="2400" i="1" spc="-1" dirty="0">
                <a:solidFill>
                  <a:srgbClr val="595959"/>
                </a:solidFill>
                <a:latin typeface="Calibri"/>
              </a:rPr>
              <a:t> and </a:t>
            </a:r>
            <a:r>
              <a:rPr lang="es-ES" sz="2400" i="1" spc="-1" dirty="0" err="1">
                <a:solidFill>
                  <a:srgbClr val="595959"/>
                </a:solidFill>
                <a:latin typeface="Calibri"/>
              </a:rPr>
              <a:t>have</a:t>
            </a:r>
            <a:r>
              <a:rPr lang="es-ES" sz="2400" i="1" spc="-1" dirty="0">
                <a:solidFill>
                  <a:srgbClr val="595959"/>
                </a:solidFill>
                <a:latin typeface="Calibri"/>
              </a:rPr>
              <a:t> </a:t>
            </a:r>
            <a:r>
              <a:rPr lang="es-ES" sz="2400" i="1" spc="-1" dirty="0" err="1">
                <a:solidFill>
                  <a:srgbClr val="595959"/>
                </a:solidFill>
                <a:latin typeface="Calibri"/>
              </a:rPr>
              <a:t>fun</a:t>
            </a:r>
            <a:r>
              <a:rPr lang="es-ES" sz="2400" i="1" spc="-1" dirty="0">
                <a:solidFill>
                  <a:srgbClr val="595959"/>
                </a:solidFill>
                <a:latin typeface="Calibri"/>
              </a:rPr>
              <a:t>.</a:t>
            </a:r>
            <a:r>
              <a:rPr lang="es-ES" sz="2400" b="0" i="1" strike="noStrike" spc="-1" dirty="0">
                <a:solidFill>
                  <a:srgbClr val="595959"/>
                </a:solidFill>
                <a:latin typeface="Calibri"/>
              </a:rPr>
              <a:t> I </a:t>
            </a:r>
            <a:r>
              <a:rPr lang="es-ES" sz="2400" b="0" i="1" strike="noStrike" spc="-1" dirty="0" err="1">
                <a:solidFill>
                  <a:srgbClr val="595959"/>
                </a:solidFill>
                <a:latin typeface="Calibri"/>
              </a:rPr>
              <a:t>enjoy</a:t>
            </a:r>
            <a:r>
              <a:rPr lang="es-ES" sz="2400" b="0" i="1" strike="noStrike" spc="-1" dirty="0">
                <a:solidFill>
                  <a:srgbClr val="595959"/>
                </a:solidFill>
                <a:latin typeface="Calibri"/>
              </a:rPr>
              <a:t> </a:t>
            </a:r>
            <a:r>
              <a:rPr lang="es-ES" sz="2400" b="0" i="1" strike="noStrike" spc="-1" dirty="0" err="1">
                <a:solidFill>
                  <a:srgbClr val="595959"/>
                </a:solidFill>
                <a:latin typeface="Calibri"/>
              </a:rPr>
              <a:t>preparing</a:t>
            </a:r>
            <a:r>
              <a:rPr lang="es-ES" sz="2400" b="0" i="1" strike="noStrike" spc="-1" dirty="0">
                <a:solidFill>
                  <a:srgbClr val="595959"/>
                </a:solidFill>
                <a:latin typeface="Calibri"/>
              </a:rPr>
              <a:t> </a:t>
            </a:r>
            <a:r>
              <a:rPr lang="es-ES" sz="2400" b="0" i="1" strike="noStrike" spc="-1" dirty="0" err="1">
                <a:solidFill>
                  <a:srgbClr val="595959"/>
                </a:solidFill>
                <a:latin typeface="Calibri"/>
              </a:rPr>
              <a:t>lesson</a:t>
            </a:r>
            <a:r>
              <a:rPr lang="es-ES" sz="2400" b="0" i="1" strike="noStrike" spc="-1" dirty="0">
                <a:solidFill>
                  <a:srgbClr val="595959"/>
                </a:solidFill>
                <a:latin typeface="Calibri"/>
              </a:rPr>
              <a:t> </a:t>
            </a:r>
            <a:r>
              <a:rPr lang="es-ES" sz="2400" b="0" i="1" strike="noStrike" spc="-1" dirty="0" err="1">
                <a:solidFill>
                  <a:srgbClr val="595959"/>
                </a:solidFill>
                <a:latin typeface="Calibri"/>
              </a:rPr>
              <a:t>plans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presentations</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in </a:t>
            </a:r>
            <a:r>
              <a:rPr lang="es-ES" sz="2400" b="0" i="1" strike="noStrike" spc="-1" dirty="0" err="1">
                <a:solidFill>
                  <a:srgbClr val="595959"/>
                </a:solidFill>
                <a:latin typeface="Calibri"/>
              </a:rPr>
              <a:t>History</a:t>
            </a:r>
            <a:r>
              <a:rPr lang="es-ES" sz="2400" b="0" i="1" strike="noStrike" spc="-1" dirty="0">
                <a:solidFill>
                  <a:srgbClr val="595959"/>
                </a:solidFill>
                <a:latin typeface="Calibri"/>
              </a:rPr>
              <a:t>, and I </a:t>
            </a:r>
            <a:r>
              <a:rPr lang="es-ES" sz="2400" b="0" i="1" strike="noStrike" spc="-1" dirty="0" err="1">
                <a:solidFill>
                  <a:srgbClr val="595959"/>
                </a:solidFill>
                <a:latin typeface="Calibri"/>
              </a:rPr>
              <a:t>appreciate</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stay</a:t>
            </a:r>
            <a:r>
              <a:rPr lang="es-ES" sz="2400" b="0" i="1" strike="noStrike" spc="-1" dirty="0">
                <a:solidFill>
                  <a:srgbClr val="595959"/>
                </a:solidFill>
                <a:latin typeface="Calibri"/>
              </a:rPr>
              <a:t> </a:t>
            </a:r>
            <a:r>
              <a:rPr lang="es-ES" sz="2400" b="0" i="1" strike="noStrike" spc="-1" dirty="0" err="1">
                <a:solidFill>
                  <a:srgbClr val="595959"/>
                </a:solidFill>
                <a:latin typeface="Calibri"/>
              </a:rPr>
              <a:t>engaged</a:t>
            </a:r>
            <a:r>
              <a:rPr lang="es-ES" sz="2400" b="0" i="1" strike="noStrike" spc="-1" dirty="0">
                <a:solidFill>
                  <a:srgbClr val="595959"/>
                </a:solidFill>
                <a:latin typeface="Calibri"/>
              </a:rPr>
              <a:t> and </a:t>
            </a:r>
            <a:r>
              <a:rPr lang="es-ES" sz="2400" b="0" i="1" strike="noStrike" spc="-1" dirty="0" err="1">
                <a:solidFill>
                  <a:srgbClr val="595959"/>
                </a:solidFill>
                <a:latin typeface="Calibri"/>
              </a:rPr>
              <a:t>participate</a:t>
            </a:r>
            <a:r>
              <a:rPr lang="es-ES" sz="2400" b="0" i="1" strike="noStrike" spc="-1" dirty="0">
                <a:solidFill>
                  <a:srgbClr val="595959"/>
                </a:solidFill>
                <a:latin typeface="Calibri"/>
              </a:rPr>
              <a:t> in English. </a:t>
            </a:r>
            <a:r>
              <a:rPr lang="es-ES" sz="2400" b="0" i="1" strike="noStrike" spc="-1" dirty="0" err="1">
                <a:solidFill>
                  <a:srgbClr val="595959"/>
                </a:solidFill>
                <a:latin typeface="Calibri"/>
              </a:rPr>
              <a:t>Thank</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staying</a:t>
            </a:r>
            <a:r>
              <a:rPr lang="es-ES" sz="2400" b="0" i="1" strike="noStrike" spc="-1" dirty="0">
                <a:solidFill>
                  <a:srgbClr val="595959"/>
                </a:solidFill>
                <a:latin typeface="Calibri"/>
              </a:rPr>
              <a:t> </a:t>
            </a:r>
            <a:r>
              <a:rPr lang="es-ES" sz="2400" b="0" i="1" strike="noStrike" spc="-1" dirty="0" err="1">
                <a:solidFill>
                  <a:srgbClr val="595959"/>
                </a:solidFill>
                <a:latin typeface="Calibri"/>
              </a:rPr>
              <a:t>on</a:t>
            </a:r>
            <a:r>
              <a:rPr lang="es-ES" sz="2400" b="0" i="1" strike="noStrike" spc="-1" dirty="0">
                <a:solidFill>
                  <a:srgbClr val="595959"/>
                </a:solidFill>
                <a:latin typeface="Calibri"/>
              </a:rPr>
              <a:t> </a:t>
            </a:r>
            <a:r>
              <a:rPr lang="es-ES" sz="2400" b="0" i="1" strike="noStrike" spc="-1" dirty="0" err="1">
                <a:solidFill>
                  <a:srgbClr val="595959"/>
                </a:solidFill>
                <a:latin typeface="Calibri"/>
              </a:rPr>
              <a:t>topic</a:t>
            </a:r>
            <a:r>
              <a:rPr lang="es-ES" sz="2400" b="0" i="1" strike="noStrike" spc="-1" dirty="0">
                <a:solidFill>
                  <a:srgbClr val="595959"/>
                </a:solidFill>
                <a:latin typeface="Calibri"/>
              </a:rPr>
              <a:t>, </a:t>
            </a:r>
            <a:r>
              <a:rPr lang="es-ES" sz="2400" b="0" i="1" strike="noStrike" spc="-1" dirty="0" err="1">
                <a:solidFill>
                  <a:srgbClr val="595959"/>
                </a:solidFill>
                <a:latin typeface="Calibri"/>
              </a:rPr>
              <a:t>following</a:t>
            </a:r>
            <a:r>
              <a:rPr lang="es-ES" sz="2400" b="0" i="1" strike="noStrike" spc="-1" dirty="0">
                <a:solidFill>
                  <a:srgbClr val="595959"/>
                </a:solidFill>
                <a:latin typeface="Calibri"/>
              </a:rPr>
              <a:t> </a:t>
            </a:r>
            <a:r>
              <a:rPr lang="es-ES" sz="2400" b="0" i="1" strike="noStrike" spc="-1" dirty="0" err="1">
                <a:solidFill>
                  <a:srgbClr val="595959"/>
                </a:solidFill>
                <a:latin typeface="Calibri"/>
              </a:rPr>
              <a:t>along</a:t>
            </a:r>
            <a:r>
              <a:rPr lang="es-ES" sz="2400" b="0" i="1" strike="noStrike" spc="-1" dirty="0">
                <a:solidFill>
                  <a:srgbClr val="595959"/>
                </a:solidFill>
                <a:latin typeface="Calibri"/>
              </a:rPr>
              <a:t>, and </a:t>
            </a:r>
            <a:r>
              <a:rPr lang="es-ES" sz="2400" b="0" i="1" strike="noStrike" spc="-1" dirty="0" err="1">
                <a:solidFill>
                  <a:srgbClr val="595959"/>
                </a:solidFill>
                <a:latin typeface="Calibri"/>
              </a:rPr>
              <a:t>showing</a:t>
            </a:r>
            <a:r>
              <a:rPr lang="es-ES" sz="2400" b="0" i="1" strike="noStrike" spc="-1" dirty="0">
                <a:solidFill>
                  <a:srgbClr val="595959"/>
                </a:solidFill>
                <a:latin typeface="Calibri"/>
              </a:rPr>
              <a:t> </a:t>
            </a:r>
            <a:r>
              <a:rPr lang="es-ES" sz="2400" b="0" i="1" strike="noStrike" spc="-1" dirty="0" err="1">
                <a:solidFill>
                  <a:srgbClr val="595959"/>
                </a:solidFill>
                <a:latin typeface="Calibri"/>
              </a:rPr>
              <a:t>respect</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me and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classmates</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err="1">
                <a:solidFill>
                  <a:srgbClr val="595959"/>
                </a:solidFill>
                <a:latin typeface="Calibri"/>
              </a:rPr>
              <a:t>Thanks</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Valeria </a:t>
            </a:r>
            <a:endParaRPr lang="es-ES" sz="2400" b="0" strike="noStrike" spc="-1" dirty="0">
              <a:latin typeface="Arial"/>
            </a:endParaRPr>
          </a:p>
          <a:p>
            <a:pPr>
              <a:lnSpc>
                <a:spcPct val="90000"/>
              </a:lnSpc>
              <a:spcAft>
                <a:spcPts val="1199"/>
              </a:spcAft>
            </a:pPr>
            <a:endParaRPr lang="es-ES" sz="2400" b="0" strike="noStrike" spc="-1" dirty="0">
              <a:latin typeface="Arial"/>
            </a:endParaRPr>
          </a:p>
        </p:txBody>
      </p:sp>
    </p:spTree>
    <p:extLst>
      <p:ext uri="{BB962C8B-B14F-4D97-AF65-F5344CB8AC3E}">
        <p14:creationId xmlns:p14="http://schemas.microsoft.com/office/powerpoint/2010/main" val="1422541741"/>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0" name="CustomShape 2"/>
          <p:cNvSpPr/>
          <p:nvPr/>
        </p:nvSpPr>
        <p:spPr>
          <a:xfrm>
            <a:off x="576360" y="1438200"/>
            <a:ext cx="804312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i="1" spc="-1" dirty="0">
                <a:solidFill>
                  <a:srgbClr val="595959"/>
                </a:solidFill>
                <a:latin typeface="Calibri"/>
              </a:rPr>
              <a:t>B2BE</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I am </a:t>
            </a:r>
            <a:r>
              <a:rPr lang="es-ES" sz="2400" b="0" i="1" strike="noStrike" spc="-1" dirty="0" err="1">
                <a:solidFill>
                  <a:srgbClr val="595959"/>
                </a:solidFill>
                <a:latin typeface="Calibri"/>
              </a:rPr>
              <a:t>grateful</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be </a:t>
            </a:r>
            <a:r>
              <a:rPr lang="es-ES" sz="2400" b="0" i="1" strike="noStrike" spc="-1" dirty="0" err="1">
                <a:solidFill>
                  <a:srgbClr val="595959"/>
                </a:solidFill>
                <a:latin typeface="Calibri"/>
              </a:rPr>
              <a:t>an</a:t>
            </a:r>
            <a:r>
              <a:rPr lang="es-ES" sz="2400" b="0" i="1" strike="noStrike" spc="-1" dirty="0">
                <a:solidFill>
                  <a:srgbClr val="595959"/>
                </a:solidFill>
                <a:latin typeface="Calibri"/>
              </a:rPr>
              <a:t> </a:t>
            </a:r>
            <a:r>
              <a:rPr lang="es-ES" sz="2400" b="0" i="1" strike="noStrike" spc="-1" dirty="0" err="1">
                <a:solidFill>
                  <a:srgbClr val="595959"/>
                </a:solidFill>
                <a:latin typeface="Calibri"/>
              </a:rPr>
              <a:t>assistant</a:t>
            </a:r>
            <a:r>
              <a:rPr lang="es-ES" sz="2400" b="0" i="1" strike="noStrike" spc="-1" dirty="0">
                <a:solidFill>
                  <a:srgbClr val="595959"/>
                </a:solidFill>
                <a:latin typeface="Calibri"/>
              </a:rPr>
              <a:t> at </a:t>
            </a:r>
            <a:r>
              <a:rPr lang="es-ES" sz="2400" b="0" i="1" strike="noStrike" spc="-1" dirty="0" err="1">
                <a:solidFill>
                  <a:srgbClr val="595959"/>
                </a:solidFill>
                <a:latin typeface="Calibri"/>
              </a:rPr>
              <a:t>such</a:t>
            </a:r>
            <a:r>
              <a:rPr lang="es-ES" sz="2400" b="0" i="1" strike="noStrike" spc="-1" dirty="0">
                <a:solidFill>
                  <a:srgbClr val="595959"/>
                </a:solidFill>
                <a:latin typeface="Calibri"/>
              </a:rPr>
              <a:t> a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school</a:t>
            </a:r>
            <a:r>
              <a:rPr lang="es-ES" sz="2400" b="0" i="1" strike="noStrike" spc="-1" dirty="0">
                <a:solidFill>
                  <a:srgbClr val="595959"/>
                </a:solidFill>
                <a:latin typeface="Calibri"/>
              </a:rPr>
              <a:t> </a:t>
            </a:r>
            <a:r>
              <a:rPr lang="es-ES" sz="2400" b="0" i="1" strike="noStrike" spc="-1" dirty="0" err="1">
                <a:solidFill>
                  <a:srgbClr val="595959"/>
                </a:solidFill>
                <a:latin typeface="Calibri"/>
              </a:rPr>
              <a:t>with</a:t>
            </a:r>
            <a:r>
              <a:rPr lang="es-ES" sz="2400" b="0" i="1" strike="noStrike" spc="-1" dirty="0">
                <a:solidFill>
                  <a:srgbClr val="595959"/>
                </a:solidFill>
                <a:latin typeface="Calibri"/>
              </a:rPr>
              <a:t> </a:t>
            </a:r>
            <a:r>
              <a:rPr lang="es-ES" sz="2400" b="0" i="1" strike="noStrike" spc="-1" dirty="0" err="1">
                <a:solidFill>
                  <a:srgbClr val="595959"/>
                </a:solidFill>
                <a:latin typeface="Calibri"/>
              </a:rPr>
              <a:t>students</a:t>
            </a:r>
            <a:r>
              <a:rPr lang="es-ES" sz="2400" b="0" i="1" strike="noStrike" spc="-1" dirty="0">
                <a:solidFill>
                  <a:srgbClr val="595959"/>
                </a:solidFill>
                <a:latin typeface="Calibri"/>
              </a:rPr>
              <a:t> </a:t>
            </a:r>
            <a:r>
              <a:rPr lang="es-ES" sz="2400" b="0" i="1" strike="noStrike" spc="-1" dirty="0" err="1">
                <a:solidFill>
                  <a:srgbClr val="595959"/>
                </a:solidFill>
                <a:latin typeface="Calibri"/>
              </a:rPr>
              <a:t>who</a:t>
            </a:r>
            <a:r>
              <a:rPr lang="es-ES" sz="2400" b="0" i="1" strike="noStrike" spc="-1" dirty="0">
                <a:solidFill>
                  <a:srgbClr val="595959"/>
                </a:solidFill>
                <a:latin typeface="Calibri"/>
              </a:rPr>
              <a:t> are </a:t>
            </a:r>
            <a:r>
              <a:rPr lang="es-ES" sz="2400" b="0" i="1" strike="noStrike" spc="-1" dirty="0" err="1">
                <a:solidFill>
                  <a:srgbClr val="595959"/>
                </a:solidFill>
                <a:latin typeface="Calibri"/>
              </a:rPr>
              <a:t>smart</a:t>
            </a:r>
            <a:r>
              <a:rPr lang="es-ES" sz="2400" b="0" i="1" strike="noStrike" spc="-1" dirty="0">
                <a:solidFill>
                  <a:srgbClr val="595959"/>
                </a:solidFill>
                <a:latin typeface="Calibri"/>
              </a:rPr>
              <a:t> and </a:t>
            </a:r>
            <a:r>
              <a:rPr lang="es-ES" sz="2400" b="0" i="1" strike="noStrike" spc="-1" dirty="0" err="1">
                <a:solidFill>
                  <a:srgbClr val="595959"/>
                </a:solidFill>
                <a:latin typeface="Calibri"/>
              </a:rPr>
              <a:t>cheerful</a:t>
            </a:r>
            <a:r>
              <a:rPr lang="es-ES" sz="2400" b="0" i="1" strike="noStrike" spc="-1" dirty="0">
                <a:solidFill>
                  <a:srgbClr val="595959"/>
                </a:solidFill>
                <a:latin typeface="Calibri"/>
              </a:rPr>
              <a:t>. I </a:t>
            </a:r>
            <a:r>
              <a:rPr lang="es-ES" sz="2400" b="0" i="1" strike="noStrike" spc="-1" dirty="0" err="1">
                <a:solidFill>
                  <a:srgbClr val="595959"/>
                </a:solidFill>
                <a:latin typeface="Calibri"/>
              </a:rPr>
              <a:t>really</a:t>
            </a:r>
            <a:r>
              <a:rPr lang="es-ES" sz="2400" b="0" i="1" strike="noStrike" spc="-1" dirty="0">
                <a:solidFill>
                  <a:srgbClr val="595959"/>
                </a:solidFill>
                <a:latin typeface="Calibri"/>
              </a:rPr>
              <a:t> </a:t>
            </a:r>
            <a:r>
              <a:rPr lang="es-ES" sz="2400" b="0" i="1" strike="noStrike" spc="-1" dirty="0" err="1">
                <a:solidFill>
                  <a:srgbClr val="595959"/>
                </a:solidFill>
                <a:latin typeface="Calibri"/>
              </a:rPr>
              <a:t>enjoy</a:t>
            </a:r>
            <a:r>
              <a:rPr lang="es-ES" sz="2400" b="0" i="1" strike="noStrike" spc="-1" dirty="0">
                <a:solidFill>
                  <a:srgbClr val="595959"/>
                </a:solidFill>
                <a:latin typeface="Calibri"/>
              </a:rPr>
              <a:t> </a:t>
            </a:r>
            <a:r>
              <a:rPr lang="es-ES" sz="2400" b="0" i="1" strike="noStrike" spc="-1" dirty="0" err="1">
                <a:solidFill>
                  <a:srgbClr val="595959"/>
                </a:solidFill>
                <a:latin typeface="Calibri"/>
              </a:rPr>
              <a:t>our</a:t>
            </a:r>
            <a:r>
              <a:rPr lang="es-ES" sz="2400" b="0" i="1" strike="noStrike" spc="-1" dirty="0">
                <a:solidFill>
                  <a:srgbClr val="595959"/>
                </a:solidFill>
                <a:latin typeface="Calibri"/>
              </a:rPr>
              <a:t> </a:t>
            </a:r>
            <a:r>
              <a:rPr lang="es-ES" sz="2400" b="0" i="1" strike="noStrike" spc="-1" dirty="0" err="1">
                <a:solidFill>
                  <a:srgbClr val="595959"/>
                </a:solidFill>
                <a:latin typeface="Calibri"/>
              </a:rPr>
              <a:t>conversations</a:t>
            </a:r>
            <a:r>
              <a:rPr lang="es-ES" sz="2400" b="0" i="1" strike="noStrike" spc="-1" dirty="0">
                <a:solidFill>
                  <a:srgbClr val="595959"/>
                </a:solidFill>
                <a:latin typeface="Calibri"/>
              </a:rPr>
              <a:t>, and I </a:t>
            </a:r>
            <a:r>
              <a:rPr lang="es-ES" sz="2400" b="0" i="1" strike="noStrike" spc="-1" dirty="0" err="1">
                <a:solidFill>
                  <a:srgbClr val="595959"/>
                </a:solidFill>
                <a:latin typeface="Calibri"/>
              </a:rPr>
              <a:t>appreciate</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share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opinions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participate</a:t>
            </a:r>
            <a:r>
              <a:rPr lang="es-ES" sz="2400" b="0" i="1" strike="noStrike" spc="-1" dirty="0">
                <a:solidFill>
                  <a:srgbClr val="595959"/>
                </a:solidFill>
                <a:latin typeface="Calibri"/>
              </a:rPr>
              <a:t> in </a:t>
            </a:r>
            <a:r>
              <a:rPr lang="es-ES" sz="2400" b="0" i="1" strike="noStrike" spc="-1" dirty="0" err="1">
                <a:solidFill>
                  <a:srgbClr val="595959"/>
                </a:solidFill>
                <a:latin typeface="Calibri"/>
              </a:rPr>
              <a:t>the</a:t>
            </a:r>
            <a:r>
              <a:rPr lang="es-ES" sz="2400" b="0" i="1" strike="noStrike" spc="-1" dirty="0">
                <a:solidFill>
                  <a:srgbClr val="595959"/>
                </a:solidFill>
                <a:latin typeface="Calibri"/>
              </a:rPr>
              <a:t> </a:t>
            </a:r>
            <a:r>
              <a:rPr lang="es-ES" sz="2400" b="0" i="1" strike="noStrike" spc="-1" dirty="0" err="1">
                <a:solidFill>
                  <a:srgbClr val="595959"/>
                </a:solidFill>
                <a:latin typeface="Calibri"/>
              </a:rPr>
              <a:t>discussion</a:t>
            </a:r>
            <a:r>
              <a:rPr lang="es-ES" sz="2400" b="0" i="1" strike="noStrike" spc="-1" dirty="0">
                <a:solidFill>
                  <a:srgbClr val="595959"/>
                </a:solidFill>
                <a:latin typeface="Calibri"/>
              </a:rPr>
              <a:t>. </a:t>
            </a:r>
            <a:r>
              <a:rPr lang="es-ES" sz="2400" b="0" i="1" strike="noStrike" spc="-1" dirty="0" err="1">
                <a:solidFill>
                  <a:srgbClr val="595959"/>
                </a:solidFill>
                <a:latin typeface="Calibri"/>
              </a:rPr>
              <a:t>Even</a:t>
            </a:r>
            <a:r>
              <a:rPr lang="es-ES" sz="2400" b="0" i="1" strike="noStrike" spc="-1" dirty="0">
                <a:solidFill>
                  <a:srgbClr val="595959"/>
                </a:solidFill>
                <a:latin typeface="Calibri"/>
              </a:rPr>
              <a:t> </a:t>
            </a:r>
            <a:r>
              <a:rPr lang="es-ES" sz="2400" b="0" i="1" strike="noStrike" spc="-1" dirty="0" err="1">
                <a:solidFill>
                  <a:srgbClr val="595959"/>
                </a:solidFill>
                <a:latin typeface="Calibri"/>
              </a:rPr>
              <a:t>when</a:t>
            </a:r>
            <a:r>
              <a:rPr lang="es-ES" sz="2400" b="0" i="1" strike="noStrike" spc="-1" dirty="0">
                <a:solidFill>
                  <a:srgbClr val="595959"/>
                </a:solidFill>
                <a:latin typeface="Calibri"/>
              </a:rPr>
              <a:t> </a:t>
            </a:r>
            <a:r>
              <a:rPr lang="es-ES" sz="2400" b="0" i="1" strike="noStrike" spc="-1" dirty="0" err="1">
                <a:solidFill>
                  <a:srgbClr val="595959"/>
                </a:solidFill>
                <a:latin typeface="Calibri"/>
              </a:rPr>
              <a:t>we</a:t>
            </a:r>
            <a:r>
              <a:rPr lang="es-ES" sz="2400" b="0" i="1" strike="noStrike" spc="-1" dirty="0">
                <a:solidFill>
                  <a:srgbClr val="595959"/>
                </a:solidFill>
                <a:latin typeface="Calibri"/>
              </a:rPr>
              <a:t> </a:t>
            </a:r>
            <a:r>
              <a:rPr lang="es-ES" sz="2400" b="0" i="1" strike="noStrike" spc="-1" dirty="0" err="1">
                <a:solidFill>
                  <a:srgbClr val="595959"/>
                </a:solidFill>
                <a:latin typeface="Calibri"/>
              </a:rPr>
              <a:t>go</a:t>
            </a:r>
            <a:r>
              <a:rPr lang="es-ES" sz="2400" b="0" i="1" strike="noStrike" spc="-1" dirty="0">
                <a:solidFill>
                  <a:srgbClr val="595959"/>
                </a:solidFill>
                <a:latin typeface="Calibri"/>
              </a:rPr>
              <a:t> </a:t>
            </a:r>
            <a:r>
              <a:rPr lang="es-ES" sz="2400" b="0" i="1" strike="noStrike" spc="-1" dirty="0" err="1">
                <a:solidFill>
                  <a:srgbClr val="595959"/>
                </a:solidFill>
                <a:latin typeface="Calibri"/>
              </a:rPr>
              <a:t>completely</a:t>
            </a:r>
            <a:r>
              <a:rPr lang="es-ES" sz="2400" b="0" i="1" strike="noStrike" spc="-1" dirty="0">
                <a:solidFill>
                  <a:srgbClr val="595959"/>
                </a:solidFill>
                <a:latin typeface="Calibri"/>
              </a:rPr>
              <a:t> off </a:t>
            </a:r>
            <a:r>
              <a:rPr lang="es-ES" sz="2400" b="0" i="1" strike="noStrike" spc="-1" dirty="0" err="1">
                <a:solidFill>
                  <a:srgbClr val="595959"/>
                </a:solidFill>
                <a:latin typeface="Calibri"/>
              </a:rPr>
              <a:t>topic</a:t>
            </a:r>
            <a:r>
              <a:rPr lang="es-ES" sz="2400" b="0" i="1" strike="noStrike" spc="-1" dirty="0">
                <a:solidFill>
                  <a:srgbClr val="595959"/>
                </a:solidFill>
                <a:latin typeface="Calibri"/>
              </a:rPr>
              <a:t>, I </a:t>
            </a:r>
            <a:r>
              <a:rPr lang="es-ES" sz="2400" b="0" i="1" strike="noStrike" spc="-1" dirty="0" err="1">
                <a:solidFill>
                  <a:srgbClr val="595959"/>
                </a:solidFill>
                <a:latin typeface="Calibri"/>
              </a:rPr>
              <a:t>love</a:t>
            </a:r>
            <a:r>
              <a:rPr lang="es-ES" sz="2400" b="0" i="1" strike="noStrike" spc="-1" dirty="0">
                <a:solidFill>
                  <a:srgbClr val="595959"/>
                </a:solidFill>
                <a:latin typeface="Calibri"/>
              </a:rPr>
              <a:t> </a:t>
            </a:r>
            <a:r>
              <a:rPr lang="es-ES" sz="2400" b="0" i="1" strike="noStrike" spc="-1" dirty="0" err="1">
                <a:solidFill>
                  <a:srgbClr val="595959"/>
                </a:solidFill>
                <a:latin typeface="Calibri"/>
              </a:rPr>
              <a:t>how</a:t>
            </a:r>
            <a:r>
              <a:rPr lang="es-ES" sz="2400" b="0" i="1" strike="noStrike" spc="-1" dirty="0">
                <a:solidFill>
                  <a:srgbClr val="595959"/>
                </a:solidFill>
                <a:latin typeface="Calibri"/>
              </a:rPr>
              <a:t> </a:t>
            </a:r>
            <a:r>
              <a:rPr lang="es-ES" sz="2400" b="0" i="1" strike="noStrike" spc="-1" dirty="0" err="1">
                <a:solidFill>
                  <a:srgbClr val="595959"/>
                </a:solidFill>
                <a:latin typeface="Calibri"/>
              </a:rPr>
              <a:t>engaged</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are,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follow</a:t>
            </a:r>
            <a:r>
              <a:rPr lang="es-ES" sz="2400" b="0" i="1" strike="noStrike" spc="-1" dirty="0">
                <a:solidFill>
                  <a:srgbClr val="595959"/>
                </a:solidFill>
                <a:latin typeface="Calibri"/>
              </a:rPr>
              <a:t> </a:t>
            </a:r>
            <a:r>
              <a:rPr lang="es-ES" sz="2400" b="0" i="1" strike="noStrike" spc="-1" dirty="0" err="1">
                <a:solidFill>
                  <a:srgbClr val="595959"/>
                </a:solidFill>
                <a:latin typeface="Calibri"/>
              </a:rPr>
              <a:t>along</a:t>
            </a:r>
            <a:r>
              <a:rPr lang="es-ES" sz="2400" b="0" i="1" strike="noStrike" spc="-1" dirty="0">
                <a:solidFill>
                  <a:srgbClr val="595959"/>
                </a:solidFill>
                <a:latin typeface="Calibri"/>
              </a:rPr>
              <a:t>, and show </a:t>
            </a:r>
            <a:r>
              <a:rPr lang="es-ES" sz="2400" b="0" i="1" strike="noStrike" spc="-1" dirty="0" err="1">
                <a:solidFill>
                  <a:srgbClr val="595959"/>
                </a:solidFill>
                <a:latin typeface="Calibri"/>
              </a:rPr>
              <a:t>respect</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me and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classmates</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err="1">
                <a:solidFill>
                  <a:srgbClr val="595959"/>
                </a:solidFill>
                <a:latin typeface="Calibri"/>
              </a:rPr>
              <a:t>Thanks</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Valeria </a:t>
            </a:r>
            <a:endParaRPr lang="es-ES" sz="2400" b="0" strike="noStrike" spc="-1" dirty="0">
              <a:latin typeface="Arial"/>
            </a:endParaRPr>
          </a:p>
          <a:p>
            <a:pPr>
              <a:lnSpc>
                <a:spcPct val="90000"/>
              </a:lnSpc>
              <a:spcAft>
                <a:spcPts val="1199"/>
              </a:spcAft>
            </a:pPr>
            <a:endParaRPr lang="es-ES" sz="2400" b="0" strike="noStrike" spc="-1" dirty="0">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2" name="CustomShape 2"/>
          <p:cNvSpPr/>
          <p:nvPr/>
        </p:nvSpPr>
        <p:spPr>
          <a:xfrm>
            <a:off x="414720" y="1438200"/>
            <a:ext cx="833868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dirty="0" err="1">
                <a:solidFill>
                  <a:srgbClr val="595959"/>
                </a:solidFill>
                <a:latin typeface="Calibri"/>
              </a:rPr>
              <a:t>To</a:t>
            </a:r>
            <a:r>
              <a:rPr lang="es-ES" sz="2400" b="0" i="1" strike="noStrike" spc="-1" dirty="0">
                <a:solidFill>
                  <a:srgbClr val="595959"/>
                </a:solidFill>
                <a:latin typeface="Calibri"/>
              </a:rPr>
              <a:t> S4A,</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a:t>
            </a:r>
            <a:r>
              <a:rPr lang="es-ES" sz="2400" b="0" i="1" strike="noStrike" spc="-1" dirty="0" err="1">
                <a:solidFill>
                  <a:srgbClr val="595959"/>
                </a:solidFill>
                <a:latin typeface="Calibri"/>
              </a:rPr>
              <a:t>of</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 am </a:t>
            </a:r>
            <a:r>
              <a:rPr lang="es-ES" sz="2400" b="0" i="1" strike="noStrike" spc="-1" dirty="0" err="1">
                <a:solidFill>
                  <a:srgbClr val="595959"/>
                </a:solidFill>
                <a:latin typeface="Calibri"/>
              </a:rPr>
              <a:t>grateful</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be </a:t>
            </a:r>
            <a:r>
              <a:rPr lang="es-ES" sz="2400" b="0" i="1" strike="noStrike" spc="-1" dirty="0" err="1">
                <a:solidFill>
                  <a:srgbClr val="595959"/>
                </a:solidFill>
                <a:latin typeface="Calibri"/>
              </a:rPr>
              <a:t>an</a:t>
            </a:r>
            <a:r>
              <a:rPr lang="es-ES" sz="2400" b="0" i="1" strike="noStrike" spc="-1" dirty="0">
                <a:solidFill>
                  <a:srgbClr val="595959"/>
                </a:solidFill>
                <a:latin typeface="Calibri"/>
              </a:rPr>
              <a:t> </a:t>
            </a:r>
            <a:r>
              <a:rPr lang="es-ES" sz="2400" b="0" i="1" strike="noStrike" spc="-1" dirty="0" err="1">
                <a:solidFill>
                  <a:srgbClr val="595959"/>
                </a:solidFill>
                <a:latin typeface="Calibri"/>
              </a:rPr>
              <a:t>assistant</a:t>
            </a:r>
            <a:r>
              <a:rPr lang="es-ES" sz="2400" b="0" i="1" strike="noStrike" spc="-1" dirty="0">
                <a:solidFill>
                  <a:srgbClr val="595959"/>
                </a:solidFill>
                <a:latin typeface="Calibri"/>
              </a:rPr>
              <a:t> at </a:t>
            </a:r>
            <a:r>
              <a:rPr lang="es-ES" sz="2400" b="0" i="1" strike="noStrike" spc="-1" dirty="0" err="1">
                <a:solidFill>
                  <a:srgbClr val="595959"/>
                </a:solidFill>
                <a:latin typeface="Calibri"/>
              </a:rPr>
              <a:t>such</a:t>
            </a:r>
            <a:r>
              <a:rPr lang="es-ES" sz="2400" b="0" i="1" strike="noStrike" spc="-1" dirty="0">
                <a:solidFill>
                  <a:srgbClr val="595959"/>
                </a:solidFill>
                <a:latin typeface="Calibri"/>
              </a:rPr>
              <a:t> a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school</a:t>
            </a:r>
            <a:r>
              <a:rPr lang="es-ES" sz="2400" b="0" i="1" strike="noStrike" spc="-1" dirty="0">
                <a:solidFill>
                  <a:srgbClr val="595959"/>
                </a:solidFill>
                <a:latin typeface="Calibri"/>
              </a:rPr>
              <a:t> </a:t>
            </a:r>
            <a:r>
              <a:rPr lang="es-ES" sz="2400" b="0" i="1" strike="noStrike" spc="-1" dirty="0" err="1">
                <a:solidFill>
                  <a:srgbClr val="595959"/>
                </a:solidFill>
                <a:latin typeface="Calibri"/>
              </a:rPr>
              <a:t>with</a:t>
            </a:r>
            <a:r>
              <a:rPr lang="es-ES" sz="2400" b="0" i="1" strike="noStrike" spc="-1" dirty="0">
                <a:solidFill>
                  <a:srgbClr val="595959"/>
                </a:solidFill>
                <a:latin typeface="Calibri"/>
              </a:rPr>
              <a:t> </a:t>
            </a:r>
            <a:r>
              <a:rPr lang="es-ES" sz="2400" b="0" i="1" strike="noStrike" spc="-1" dirty="0" err="1">
                <a:solidFill>
                  <a:srgbClr val="595959"/>
                </a:solidFill>
                <a:latin typeface="Calibri"/>
              </a:rPr>
              <a:t>students</a:t>
            </a:r>
            <a:r>
              <a:rPr lang="es-ES" sz="2400" b="0" i="1" strike="noStrike" spc="-1" dirty="0">
                <a:solidFill>
                  <a:srgbClr val="595959"/>
                </a:solidFill>
                <a:latin typeface="Calibri"/>
              </a:rPr>
              <a:t> </a:t>
            </a:r>
            <a:r>
              <a:rPr lang="es-ES" sz="2400" b="0" i="1" strike="noStrike" spc="-1" dirty="0" err="1">
                <a:solidFill>
                  <a:srgbClr val="595959"/>
                </a:solidFill>
                <a:latin typeface="Calibri"/>
              </a:rPr>
              <a:t>who</a:t>
            </a:r>
            <a:r>
              <a:rPr lang="es-ES" sz="2400" b="0" i="1" strike="noStrike" spc="-1" dirty="0">
                <a:solidFill>
                  <a:srgbClr val="595959"/>
                </a:solidFill>
                <a:latin typeface="Calibri"/>
              </a:rPr>
              <a:t> are </a:t>
            </a:r>
            <a:r>
              <a:rPr lang="es-ES" sz="2400" b="0" i="1" strike="noStrike" spc="-1" dirty="0" err="1">
                <a:solidFill>
                  <a:srgbClr val="595959"/>
                </a:solidFill>
                <a:latin typeface="Calibri"/>
              </a:rPr>
              <a:t>smart</a:t>
            </a:r>
            <a:r>
              <a:rPr lang="es-ES" sz="2400" b="0" i="1" strike="noStrike" spc="-1" dirty="0">
                <a:solidFill>
                  <a:srgbClr val="595959"/>
                </a:solidFill>
                <a:latin typeface="Calibri"/>
              </a:rPr>
              <a:t> and </a:t>
            </a:r>
            <a:r>
              <a:rPr lang="es-ES" sz="2400" b="0" i="1" strike="noStrike" spc="-1" dirty="0" err="1">
                <a:solidFill>
                  <a:srgbClr val="595959"/>
                </a:solidFill>
                <a:latin typeface="Calibri"/>
              </a:rPr>
              <a:t>cheerful</a:t>
            </a:r>
            <a:r>
              <a:rPr lang="es-ES" sz="2400" b="0" i="1" strike="noStrike" spc="-1" dirty="0">
                <a:solidFill>
                  <a:srgbClr val="595959"/>
                </a:solidFill>
                <a:latin typeface="Calibri"/>
              </a:rPr>
              <a:t>. I </a:t>
            </a:r>
            <a:r>
              <a:rPr lang="es-ES" sz="2400" b="0" i="1" strike="noStrike" spc="-1" dirty="0" err="1">
                <a:solidFill>
                  <a:srgbClr val="595959"/>
                </a:solidFill>
                <a:latin typeface="Calibri"/>
              </a:rPr>
              <a:t>really</a:t>
            </a:r>
            <a:r>
              <a:rPr lang="es-ES" sz="2400" b="0" i="1" strike="noStrike" spc="-1" dirty="0">
                <a:solidFill>
                  <a:srgbClr val="595959"/>
                </a:solidFill>
                <a:latin typeface="Calibri"/>
              </a:rPr>
              <a:t> </a:t>
            </a:r>
            <a:r>
              <a:rPr lang="es-ES" sz="2400" b="0" i="1" strike="noStrike" spc="-1" dirty="0" err="1">
                <a:solidFill>
                  <a:srgbClr val="595959"/>
                </a:solidFill>
                <a:latin typeface="Calibri"/>
              </a:rPr>
              <a:t>enjoy</a:t>
            </a:r>
            <a:r>
              <a:rPr lang="es-ES" sz="2400" b="0" i="1" strike="noStrike" spc="-1" dirty="0">
                <a:solidFill>
                  <a:srgbClr val="595959"/>
                </a:solidFill>
                <a:latin typeface="Calibri"/>
              </a:rPr>
              <a:t> </a:t>
            </a:r>
            <a:r>
              <a:rPr lang="es-ES" sz="2400" b="0" i="1" strike="noStrike" spc="-1" dirty="0" err="1">
                <a:solidFill>
                  <a:srgbClr val="595959"/>
                </a:solidFill>
                <a:latin typeface="Calibri"/>
              </a:rPr>
              <a:t>preparing</a:t>
            </a:r>
            <a:r>
              <a:rPr lang="es-ES" sz="2400" b="0" i="1" strike="noStrike" spc="-1" dirty="0">
                <a:solidFill>
                  <a:srgbClr val="595959"/>
                </a:solidFill>
                <a:latin typeface="Calibri"/>
              </a:rPr>
              <a:t> </a:t>
            </a:r>
            <a:r>
              <a:rPr lang="es-ES" sz="2400" b="0" i="1" strike="noStrike" spc="-1" dirty="0" err="1">
                <a:solidFill>
                  <a:srgbClr val="595959"/>
                </a:solidFill>
                <a:latin typeface="Calibri"/>
              </a:rPr>
              <a:t>lesson</a:t>
            </a:r>
            <a:r>
              <a:rPr lang="es-ES" sz="2400" b="0" i="1" strike="noStrike" spc="-1" dirty="0">
                <a:solidFill>
                  <a:srgbClr val="595959"/>
                </a:solidFill>
                <a:latin typeface="Calibri"/>
              </a:rPr>
              <a:t> </a:t>
            </a:r>
            <a:r>
              <a:rPr lang="es-ES" sz="2400" b="0" i="1" strike="noStrike" spc="-1" dirty="0" err="1">
                <a:solidFill>
                  <a:srgbClr val="595959"/>
                </a:solidFill>
                <a:latin typeface="Calibri"/>
              </a:rPr>
              <a:t>plans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presentations</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in </a:t>
            </a:r>
            <a:r>
              <a:rPr lang="es-ES" sz="2400" b="0" i="1" strike="noStrike" spc="-1" dirty="0" err="1">
                <a:solidFill>
                  <a:srgbClr val="595959"/>
                </a:solidFill>
                <a:latin typeface="Calibri"/>
              </a:rPr>
              <a:t>History</a:t>
            </a:r>
            <a:r>
              <a:rPr lang="es-ES" sz="2400" b="0" i="1" strike="noStrike" spc="-1" dirty="0">
                <a:solidFill>
                  <a:srgbClr val="595959"/>
                </a:solidFill>
                <a:latin typeface="Calibri"/>
              </a:rPr>
              <a:t>, and I </a:t>
            </a:r>
            <a:r>
              <a:rPr lang="es-ES" sz="2400" b="0" i="1" strike="noStrike" spc="-1" dirty="0" err="1">
                <a:solidFill>
                  <a:srgbClr val="595959"/>
                </a:solidFill>
                <a:latin typeface="Calibri"/>
              </a:rPr>
              <a:t>appreciate</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stay</a:t>
            </a:r>
            <a:r>
              <a:rPr lang="es-ES" sz="2400" b="0" i="1" strike="noStrike" spc="-1" dirty="0">
                <a:solidFill>
                  <a:srgbClr val="595959"/>
                </a:solidFill>
                <a:latin typeface="Calibri"/>
              </a:rPr>
              <a:t> </a:t>
            </a:r>
            <a:r>
              <a:rPr lang="es-ES" sz="2400" b="0" i="1" strike="noStrike" spc="-1" dirty="0" err="1">
                <a:solidFill>
                  <a:srgbClr val="595959"/>
                </a:solidFill>
                <a:latin typeface="Calibri"/>
              </a:rPr>
              <a:t>engaged</a:t>
            </a:r>
            <a:r>
              <a:rPr lang="es-ES" sz="2400" b="0" i="1" strike="noStrike" spc="-1" dirty="0">
                <a:solidFill>
                  <a:srgbClr val="595959"/>
                </a:solidFill>
                <a:latin typeface="Calibri"/>
              </a:rPr>
              <a:t> and </a:t>
            </a:r>
            <a:r>
              <a:rPr lang="es-ES" sz="2400" b="0" i="1" strike="noStrike" spc="-1" dirty="0" err="1">
                <a:solidFill>
                  <a:srgbClr val="595959"/>
                </a:solidFill>
                <a:latin typeface="Calibri"/>
              </a:rPr>
              <a:t>participate</a:t>
            </a:r>
            <a:r>
              <a:rPr lang="es-ES" sz="2400" b="0" i="1" strike="noStrike" spc="-1" dirty="0">
                <a:solidFill>
                  <a:srgbClr val="595959"/>
                </a:solidFill>
                <a:latin typeface="Calibri"/>
              </a:rPr>
              <a:t> in English.</a:t>
            </a:r>
          </a:p>
          <a:p>
            <a:pPr>
              <a:lnSpc>
                <a:spcPct val="90000"/>
              </a:lnSpc>
              <a:spcAft>
                <a:spcPts val="1199"/>
              </a:spcAft>
            </a:pPr>
            <a:r>
              <a:rPr lang="es-ES" sz="2400" b="0" i="1" strike="noStrike" spc="-1" dirty="0">
                <a:solidFill>
                  <a:srgbClr val="595959"/>
                </a:solidFill>
                <a:latin typeface="Calibri"/>
              </a:rPr>
              <a:t>I </a:t>
            </a:r>
            <a:r>
              <a:rPr lang="es-ES" sz="2400" b="0" i="1" strike="noStrike" spc="-1" dirty="0" err="1">
                <a:solidFill>
                  <a:srgbClr val="595959"/>
                </a:solidFill>
                <a:latin typeface="Calibri"/>
              </a:rPr>
              <a:t>want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b="0" i="1" strike="noStrike" spc="-1" dirty="0" err="1">
                <a:solidFill>
                  <a:srgbClr val="595959"/>
                </a:solidFill>
                <a:latin typeface="Calibri"/>
              </a:rPr>
              <a:t>know</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language</a:t>
            </a:r>
            <a:r>
              <a:rPr lang="es-ES" sz="2400" b="0" i="1" strike="noStrike" spc="-1" dirty="0">
                <a:solidFill>
                  <a:srgbClr val="595959"/>
                </a:solidFill>
                <a:latin typeface="Calibri"/>
              </a:rPr>
              <a:t> </a:t>
            </a:r>
            <a:r>
              <a:rPr lang="es-ES" sz="2400" b="0" i="1" strike="noStrike" spc="-1" dirty="0" err="1">
                <a:solidFill>
                  <a:srgbClr val="595959"/>
                </a:solidFill>
                <a:latin typeface="Calibri"/>
              </a:rPr>
              <a:t>skills</a:t>
            </a:r>
            <a:r>
              <a:rPr lang="es-ES" sz="2400" b="0" i="1" strike="noStrike" spc="-1" dirty="0">
                <a:solidFill>
                  <a:srgbClr val="595959"/>
                </a:solidFill>
                <a:latin typeface="Calibri"/>
              </a:rPr>
              <a:t> are </a:t>
            </a:r>
            <a:r>
              <a:rPr lang="es-ES" sz="2400" b="0" i="1" strike="noStrike" spc="-1" dirty="0" err="1">
                <a:solidFill>
                  <a:srgbClr val="595959"/>
                </a:solidFill>
                <a:latin typeface="Calibri"/>
              </a:rPr>
              <a:t>fantastic</a:t>
            </a:r>
            <a:r>
              <a:rPr lang="es-ES" sz="2400" b="0" i="1" strike="noStrike" spc="-1" dirty="0">
                <a:solidFill>
                  <a:srgbClr val="595959"/>
                </a:solidFill>
                <a:latin typeface="Calibri"/>
              </a:rPr>
              <a:t>, and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make</a:t>
            </a:r>
            <a:r>
              <a:rPr lang="es-ES" sz="2400" b="0" i="1" strike="noStrike" spc="-1" dirty="0">
                <a:solidFill>
                  <a:srgbClr val="595959"/>
                </a:solidFill>
                <a:latin typeface="Calibri"/>
              </a:rPr>
              <a:t> </a:t>
            </a:r>
            <a:r>
              <a:rPr lang="es-ES" sz="2400" b="0" i="1" strike="noStrike" spc="-1" dirty="0" err="1">
                <a:solidFill>
                  <a:srgbClr val="595959"/>
                </a:solidFill>
                <a:latin typeface="Calibri"/>
              </a:rPr>
              <a:t>it</a:t>
            </a:r>
            <a:r>
              <a:rPr lang="es-ES" sz="2400" b="0" i="1" strike="noStrike" spc="-1" dirty="0">
                <a:solidFill>
                  <a:srgbClr val="595959"/>
                </a:solidFill>
                <a:latin typeface="Calibri"/>
              </a:rPr>
              <a:t> </a:t>
            </a:r>
            <a:r>
              <a:rPr lang="es-ES" sz="2400" b="0" i="1" strike="noStrike" spc="-1" dirty="0" err="1">
                <a:solidFill>
                  <a:srgbClr val="595959"/>
                </a:solidFill>
                <a:latin typeface="Calibri"/>
              </a:rPr>
              <a:t>very</a:t>
            </a:r>
            <a:r>
              <a:rPr lang="es-ES" sz="2400" b="0" i="1" strike="noStrike" spc="-1" dirty="0">
                <a:solidFill>
                  <a:srgbClr val="595959"/>
                </a:solidFill>
                <a:latin typeface="Calibri"/>
              </a:rPr>
              <a:t> </a:t>
            </a:r>
            <a:r>
              <a:rPr lang="es-ES" sz="2400" b="0" i="1" strike="noStrike" spc="-1" dirty="0" err="1">
                <a:solidFill>
                  <a:srgbClr val="595959"/>
                </a:solidFill>
                <a:latin typeface="Calibri"/>
              </a:rPr>
              <a:t>easy</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me. </a:t>
            </a:r>
            <a:r>
              <a:rPr lang="es-ES" sz="2400" b="0" i="1" strike="noStrike" spc="-1" dirty="0" err="1">
                <a:solidFill>
                  <a:srgbClr val="595959"/>
                </a:solidFill>
                <a:latin typeface="Calibri"/>
              </a:rPr>
              <a:t>Even</a:t>
            </a:r>
            <a:r>
              <a:rPr lang="es-ES" sz="2400" b="0" i="1" strike="noStrike" spc="-1" dirty="0">
                <a:solidFill>
                  <a:srgbClr val="595959"/>
                </a:solidFill>
                <a:latin typeface="Calibri"/>
              </a:rPr>
              <a:t> </a:t>
            </a:r>
            <a:r>
              <a:rPr lang="es-ES" sz="2400" b="0" i="1" strike="noStrike" spc="-1" dirty="0" err="1">
                <a:solidFill>
                  <a:srgbClr val="595959"/>
                </a:solidFill>
                <a:latin typeface="Calibri"/>
              </a:rPr>
              <a:t>when</a:t>
            </a:r>
            <a:r>
              <a:rPr lang="es-ES" sz="2400" b="0" i="1" strike="noStrike" spc="-1" dirty="0">
                <a:solidFill>
                  <a:srgbClr val="595959"/>
                </a:solidFill>
                <a:latin typeface="Calibri"/>
              </a:rPr>
              <a:t> </a:t>
            </a:r>
            <a:r>
              <a:rPr lang="es-ES" sz="2400" b="0" i="1" strike="noStrike" spc="-1" dirty="0" err="1">
                <a:solidFill>
                  <a:srgbClr val="595959"/>
                </a:solidFill>
                <a:latin typeface="Calibri"/>
              </a:rPr>
              <a:t>we</a:t>
            </a:r>
            <a:r>
              <a:rPr lang="es-ES" sz="2400" b="0" i="1" strike="noStrike" spc="-1" dirty="0">
                <a:solidFill>
                  <a:srgbClr val="595959"/>
                </a:solidFill>
                <a:latin typeface="Calibri"/>
              </a:rPr>
              <a:t> </a:t>
            </a:r>
            <a:r>
              <a:rPr lang="es-ES" sz="2400" b="0" i="1" strike="noStrike" spc="-1" dirty="0" err="1">
                <a:solidFill>
                  <a:srgbClr val="595959"/>
                </a:solidFill>
                <a:latin typeface="Calibri"/>
              </a:rPr>
              <a:t>read</a:t>
            </a:r>
            <a:r>
              <a:rPr lang="es-ES" sz="2400" b="0" i="1" strike="noStrike" spc="-1" dirty="0">
                <a:solidFill>
                  <a:srgbClr val="595959"/>
                </a:solidFill>
                <a:latin typeface="Calibri"/>
              </a:rPr>
              <a:t> </a:t>
            </a:r>
            <a:r>
              <a:rPr lang="es-ES" sz="2400" b="0" i="1" strike="noStrike" spc="-1" dirty="0" err="1">
                <a:solidFill>
                  <a:srgbClr val="595959"/>
                </a:solidFill>
                <a:latin typeface="Calibri"/>
              </a:rPr>
              <a:t>boring</a:t>
            </a:r>
            <a:r>
              <a:rPr lang="es-ES" sz="2400" b="0" i="1" strike="noStrike" spc="-1" dirty="0">
                <a:solidFill>
                  <a:srgbClr val="595959"/>
                </a:solidFill>
                <a:latin typeface="Calibri"/>
              </a:rPr>
              <a:t> </a:t>
            </a:r>
            <a:r>
              <a:rPr lang="es-ES" sz="2400" b="0" i="1" strike="noStrike" spc="-1" dirty="0" err="1">
                <a:solidFill>
                  <a:srgbClr val="595959"/>
                </a:solidFill>
                <a:latin typeface="Calibri"/>
              </a:rPr>
              <a:t>stories</a:t>
            </a:r>
            <a:r>
              <a:rPr lang="es-ES" sz="2400" b="0" i="1" strike="noStrike" spc="-1" dirty="0">
                <a:solidFill>
                  <a:srgbClr val="595959"/>
                </a:solidFill>
                <a:latin typeface="Calibri"/>
              </a:rPr>
              <a:t> </a:t>
            </a:r>
            <a:r>
              <a:rPr lang="es-ES" sz="2400" b="0" i="1" strike="noStrike" spc="-1" dirty="0" err="1">
                <a:solidFill>
                  <a:srgbClr val="595959"/>
                </a:solidFill>
                <a:latin typeface="Calibri"/>
              </a:rPr>
              <a:t>like</a:t>
            </a:r>
            <a:r>
              <a:rPr lang="es-ES" sz="2400" b="0" i="1" strike="noStrike" spc="-1" dirty="0">
                <a:solidFill>
                  <a:srgbClr val="595959"/>
                </a:solidFill>
                <a:latin typeface="Calibri"/>
              </a:rPr>
              <a:t> Walter </a:t>
            </a:r>
            <a:r>
              <a:rPr lang="es-ES" sz="2400" b="0" i="1" strike="noStrike" spc="-1" dirty="0" err="1">
                <a:solidFill>
                  <a:srgbClr val="595959"/>
                </a:solidFill>
                <a:latin typeface="Calibri"/>
              </a:rPr>
              <a:t>Mitty</a:t>
            </a:r>
            <a:r>
              <a:rPr lang="es-ES" sz="2400" b="0" i="1" strike="noStrike" spc="-1" dirty="0">
                <a:solidFill>
                  <a:srgbClr val="595959"/>
                </a:solidFill>
                <a:latin typeface="Calibri"/>
              </a:rPr>
              <a:t>, 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that</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stay</a:t>
            </a:r>
            <a:r>
              <a:rPr lang="es-ES" sz="2400" b="0" i="1" strike="noStrike" spc="-1" dirty="0">
                <a:solidFill>
                  <a:srgbClr val="595959"/>
                </a:solidFill>
                <a:latin typeface="Calibri"/>
              </a:rPr>
              <a:t> </a:t>
            </a:r>
            <a:r>
              <a:rPr lang="es-ES" sz="2400" b="0" i="1" strike="noStrike" spc="-1" dirty="0" err="1">
                <a:solidFill>
                  <a:srgbClr val="595959"/>
                </a:solidFill>
                <a:latin typeface="Calibri"/>
              </a:rPr>
              <a:t>on</a:t>
            </a:r>
            <a:r>
              <a:rPr lang="es-ES" sz="2400" b="0" i="1" strike="noStrike" spc="-1" dirty="0">
                <a:solidFill>
                  <a:srgbClr val="595959"/>
                </a:solidFill>
                <a:latin typeface="Calibri"/>
              </a:rPr>
              <a:t> </a:t>
            </a:r>
            <a:r>
              <a:rPr lang="es-ES" sz="2400" b="0" i="1" strike="noStrike" spc="-1" dirty="0" err="1">
                <a:solidFill>
                  <a:srgbClr val="595959"/>
                </a:solidFill>
                <a:latin typeface="Calibri"/>
              </a:rPr>
              <a:t>topic</a:t>
            </a:r>
            <a:r>
              <a:rPr lang="es-ES" sz="2400" b="0" i="1" strike="noStrike" spc="-1" dirty="0">
                <a:solidFill>
                  <a:srgbClr val="595959"/>
                </a:solidFill>
                <a:latin typeface="Calibri"/>
              </a:rPr>
              <a:t>, </a:t>
            </a:r>
            <a:r>
              <a:rPr lang="es-ES" sz="2400" b="0" i="1" strike="noStrike" spc="-1" dirty="0" err="1">
                <a:solidFill>
                  <a:srgbClr val="595959"/>
                </a:solidFill>
                <a:latin typeface="Calibri"/>
              </a:rPr>
              <a:t>follow</a:t>
            </a:r>
            <a:r>
              <a:rPr lang="es-ES" sz="2400" b="0" i="1" strike="noStrike" spc="-1" dirty="0">
                <a:solidFill>
                  <a:srgbClr val="595959"/>
                </a:solidFill>
                <a:latin typeface="Calibri"/>
              </a:rPr>
              <a:t> </a:t>
            </a:r>
            <a:r>
              <a:rPr lang="es-ES" sz="2400" b="0" i="1" strike="noStrike" spc="-1" dirty="0" err="1">
                <a:solidFill>
                  <a:srgbClr val="595959"/>
                </a:solidFill>
                <a:latin typeface="Calibri"/>
              </a:rPr>
              <a:t>along</a:t>
            </a:r>
            <a:r>
              <a:rPr lang="es-ES" sz="2400" b="0" i="1" strike="noStrike" spc="-1" dirty="0">
                <a:solidFill>
                  <a:srgbClr val="595959"/>
                </a:solidFill>
                <a:latin typeface="Calibri"/>
              </a:rPr>
              <a:t>, and show </a:t>
            </a:r>
            <a:r>
              <a:rPr lang="es-ES" sz="2400" b="0" i="1" strike="noStrike" spc="-1" dirty="0" err="1">
                <a:solidFill>
                  <a:srgbClr val="595959"/>
                </a:solidFill>
                <a:latin typeface="Calibri"/>
              </a:rPr>
              <a:t>respect</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me and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classmates</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err="1">
                <a:solidFill>
                  <a:srgbClr val="595959"/>
                </a:solidFill>
                <a:latin typeface="Calibri"/>
              </a:rPr>
              <a:t>Thanks</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Valeria </a:t>
            </a:r>
            <a:endParaRPr lang="es-ES" sz="2400" b="0" strike="noStrike" spc="-1" dirty="0">
              <a:latin typeface="Arial"/>
            </a:endParaRPr>
          </a:p>
          <a:p>
            <a:pPr>
              <a:lnSpc>
                <a:spcPct val="90000"/>
              </a:lnSpc>
              <a:spcAft>
                <a:spcPts val="1199"/>
              </a:spcAft>
            </a:pPr>
            <a:endParaRPr lang="es-ES" sz="2400" b="0" strike="noStrike" spc="-1" dirty="0">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ustomShape 1"/>
          <p:cNvSpPr/>
          <p:nvPr/>
        </p:nvSpPr>
        <p:spPr>
          <a:xfrm>
            <a:off x="0" y="0"/>
            <a:ext cx="9143640" cy="857520"/>
          </a:xfrm>
          <a:prstGeom prst="rect">
            <a:avLst/>
          </a:prstGeom>
          <a:blipFill rotWithShape="0">
            <a:blip r:embed="rId2"/>
            <a:tile/>
          </a:blipFill>
          <a:ln>
            <a:noFill/>
          </a:ln>
        </p:spPr>
        <p:style>
          <a:lnRef idx="0">
            <a:scrgbClr r="0" g="0" b="0"/>
          </a:lnRef>
          <a:fillRef idx="0">
            <a:scrgbClr r="0" g="0" b="0"/>
          </a:fillRef>
          <a:effectRef idx="0">
            <a:scrgbClr r="0" g="0" b="0"/>
          </a:effectRef>
          <a:fontRef idx="minor"/>
        </p:style>
        <p:txBody>
          <a:bodyPr anchor="ctr">
            <a:normAutofit/>
          </a:bodyPr>
          <a:lstStyle/>
          <a:p>
            <a:pPr algn="ctr">
              <a:lnSpc>
                <a:spcPct val="90000"/>
              </a:lnSpc>
            </a:pPr>
            <a:r>
              <a:rPr lang="es-ES" sz="4000" b="1" strike="noStrike" spc="-1">
                <a:solidFill>
                  <a:srgbClr val="FFFFFF"/>
                </a:solidFill>
                <a:latin typeface="Century Gothic"/>
              </a:rPr>
              <a:t>Thanksgiving</a:t>
            </a:r>
            <a:endParaRPr lang="es-ES" sz="4000" b="0" strike="noStrike" spc="-1">
              <a:latin typeface="Arial"/>
            </a:endParaRPr>
          </a:p>
        </p:txBody>
      </p:sp>
      <p:sp>
        <p:nvSpPr>
          <p:cNvPr id="60" name="CustomShape 2"/>
          <p:cNvSpPr/>
          <p:nvPr/>
        </p:nvSpPr>
        <p:spPr>
          <a:xfrm>
            <a:off x="627160" y="1438200"/>
            <a:ext cx="7876760" cy="5009760"/>
          </a:xfrm>
          <a:prstGeom prst="rect">
            <a:avLst/>
          </a:prstGeom>
          <a:noFill/>
          <a:ln w="28440">
            <a:noFill/>
          </a:ln>
        </p:spPr>
        <p:style>
          <a:lnRef idx="0">
            <a:scrgbClr r="0" g="0" b="0"/>
          </a:lnRef>
          <a:fillRef idx="0">
            <a:scrgbClr r="0" g="0" b="0"/>
          </a:fillRef>
          <a:effectRef idx="0">
            <a:scrgbClr r="0" g="0" b="0"/>
          </a:effectRef>
          <a:fontRef idx="minor"/>
        </p:style>
        <p:txBody>
          <a:bodyPr>
            <a:normAutofit/>
          </a:bodyPr>
          <a:lstStyle/>
          <a:p>
            <a:pPr>
              <a:lnSpc>
                <a:spcPct val="90000"/>
              </a:lnSpc>
              <a:spcAft>
                <a:spcPts val="1199"/>
              </a:spcAft>
            </a:pP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i="1" spc="-1" dirty="0">
                <a:solidFill>
                  <a:srgbClr val="595959"/>
                </a:solidFill>
                <a:latin typeface="Calibri"/>
              </a:rPr>
              <a:t>B2AF</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I am </a:t>
            </a:r>
            <a:r>
              <a:rPr lang="es-ES" sz="2400" b="0" i="1" strike="noStrike" spc="-1" dirty="0" err="1">
                <a:solidFill>
                  <a:srgbClr val="595959"/>
                </a:solidFill>
                <a:latin typeface="Calibri"/>
              </a:rPr>
              <a:t>thankful</a:t>
            </a:r>
            <a:r>
              <a:rPr lang="es-ES" sz="2400" b="0" i="1" strike="noStrike" spc="-1" dirty="0">
                <a:solidFill>
                  <a:srgbClr val="595959"/>
                </a:solidFill>
                <a:latin typeface="Calibri"/>
              </a:rPr>
              <a:t>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a:t>
            </a:r>
            <a:r>
              <a:rPr lang="es-ES" sz="2400" b="0" i="1" strike="noStrike" spc="-1" dirty="0" err="1">
                <a:solidFill>
                  <a:srgbClr val="595959"/>
                </a:solidFill>
                <a:latin typeface="Calibri"/>
              </a:rPr>
              <a:t>of</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I am </a:t>
            </a:r>
            <a:r>
              <a:rPr lang="es-ES" sz="2400" b="0" i="1" strike="noStrike" spc="-1" dirty="0" err="1">
                <a:solidFill>
                  <a:srgbClr val="595959"/>
                </a:solidFill>
                <a:latin typeface="Calibri"/>
              </a:rPr>
              <a:t>happy</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be </a:t>
            </a:r>
            <a:r>
              <a:rPr lang="es-ES" sz="2400" b="0" i="1" strike="noStrike" spc="-1" dirty="0" err="1">
                <a:solidFill>
                  <a:srgbClr val="595959"/>
                </a:solidFill>
                <a:latin typeface="Calibri"/>
              </a:rPr>
              <a:t>an</a:t>
            </a:r>
            <a:r>
              <a:rPr lang="es-ES" sz="2400" b="0" i="1" strike="noStrike" spc="-1" dirty="0">
                <a:solidFill>
                  <a:srgbClr val="595959"/>
                </a:solidFill>
                <a:latin typeface="Calibri"/>
              </a:rPr>
              <a:t> </a:t>
            </a:r>
            <a:r>
              <a:rPr lang="es-ES" sz="2400" b="0" i="1" strike="noStrike" spc="-1" dirty="0" err="1">
                <a:solidFill>
                  <a:srgbClr val="595959"/>
                </a:solidFill>
                <a:latin typeface="Calibri"/>
              </a:rPr>
              <a:t>assistant</a:t>
            </a:r>
            <a:r>
              <a:rPr lang="es-ES" sz="2400" b="0" i="1" strike="noStrike" spc="-1" dirty="0">
                <a:solidFill>
                  <a:srgbClr val="595959"/>
                </a:solidFill>
                <a:latin typeface="Calibri"/>
              </a:rPr>
              <a:t> at </a:t>
            </a:r>
            <a:r>
              <a:rPr lang="es-ES" sz="2400" b="0" i="1" strike="noStrike" spc="-1" dirty="0" err="1">
                <a:solidFill>
                  <a:srgbClr val="595959"/>
                </a:solidFill>
                <a:latin typeface="Calibri"/>
              </a:rPr>
              <a:t>such</a:t>
            </a:r>
            <a:r>
              <a:rPr lang="es-ES" sz="2400" b="0" i="1" strike="noStrike" spc="-1" dirty="0">
                <a:solidFill>
                  <a:srgbClr val="595959"/>
                </a:solidFill>
                <a:latin typeface="Calibri"/>
              </a:rPr>
              <a:t> a </a:t>
            </a:r>
            <a:r>
              <a:rPr lang="es-ES" sz="2400" b="0" i="1" strike="noStrike" spc="-1" dirty="0" err="1">
                <a:solidFill>
                  <a:srgbClr val="595959"/>
                </a:solidFill>
                <a:latin typeface="Calibri"/>
              </a:rPr>
              <a:t>good</a:t>
            </a:r>
            <a:r>
              <a:rPr lang="es-ES" sz="2400" b="0" i="1" strike="noStrike" spc="-1" dirty="0">
                <a:solidFill>
                  <a:srgbClr val="595959"/>
                </a:solidFill>
                <a:latin typeface="Calibri"/>
              </a:rPr>
              <a:t> </a:t>
            </a:r>
            <a:r>
              <a:rPr lang="es-ES" sz="2400" b="0" i="1" strike="noStrike" spc="-1" dirty="0" err="1">
                <a:solidFill>
                  <a:srgbClr val="595959"/>
                </a:solidFill>
                <a:latin typeface="Calibri"/>
              </a:rPr>
              <a:t>school</a:t>
            </a:r>
            <a:r>
              <a:rPr lang="es-ES" sz="2400" b="0" i="1" strike="noStrike" spc="-1" dirty="0">
                <a:solidFill>
                  <a:srgbClr val="595959"/>
                </a:solidFill>
                <a:latin typeface="Calibri"/>
              </a:rPr>
              <a:t> </a:t>
            </a:r>
            <a:r>
              <a:rPr lang="es-ES" sz="2400" b="0" i="1" strike="noStrike" spc="-1" dirty="0" err="1">
                <a:solidFill>
                  <a:srgbClr val="595959"/>
                </a:solidFill>
                <a:latin typeface="Calibri"/>
              </a:rPr>
              <a:t>with</a:t>
            </a:r>
            <a:r>
              <a:rPr lang="es-ES" sz="2400" b="0" i="1" strike="noStrike" spc="-1" dirty="0">
                <a:solidFill>
                  <a:srgbClr val="595959"/>
                </a:solidFill>
                <a:latin typeface="Calibri"/>
              </a:rPr>
              <a:t> </a:t>
            </a:r>
            <a:r>
              <a:rPr lang="es-ES" sz="2400" b="0" i="1" strike="noStrike" spc="-1" dirty="0" err="1">
                <a:solidFill>
                  <a:srgbClr val="595959"/>
                </a:solidFill>
                <a:latin typeface="Calibri"/>
              </a:rPr>
              <a:t>students</a:t>
            </a:r>
            <a:r>
              <a:rPr lang="es-ES" sz="2400" b="0" i="1" strike="noStrike" spc="-1" dirty="0">
                <a:solidFill>
                  <a:srgbClr val="595959"/>
                </a:solidFill>
                <a:latin typeface="Calibri"/>
              </a:rPr>
              <a:t> </a:t>
            </a:r>
            <a:r>
              <a:rPr lang="es-ES" sz="2400" b="0" i="1" strike="noStrike" spc="-1" dirty="0" err="1">
                <a:solidFill>
                  <a:srgbClr val="595959"/>
                </a:solidFill>
                <a:latin typeface="Calibri"/>
              </a:rPr>
              <a:t>who</a:t>
            </a:r>
            <a:r>
              <a:rPr lang="es-ES" sz="2400" b="0" i="1" strike="noStrike" spc="-1" dirty="0">
                <a:solidFill>
                  <a:srgbClr val="595959"/>
                </a:solidFill>
                <a:latin typeface="Calibri"/>
              </a:rPr>
              <a:t> are </a:t>
            </a:r>
            <a:r>
              <a:rPr lang="es-ES" sz="2400" b="0" i="1" strike="noStrike" spc="-1" dirty="0" err="1">
                <a:solidFill>
                  <a:srgbClr val="595959"/>
                </a:solidFill>
                <a:latin typeface="Calibri"/>
              </a:rPr>
              <a:t>smart</a:t>
            </a:r>
            <a:r>
              <a:rPr lang="es-ES" sz="2400" b="0" i="1" strike="noStrike" spc="-1" dirty="0">
                <a:solidFill>
                  <a:srgbClr val="595959"/>
                </a:solidFill>
                <a:latin typeface="Calibri"/>
              </a:rPr>
              <a:t> and </a:t>
            </a:r>
            <a:r>
              <a:rPr lang="es-ES" sz="2400" b="0" i="1" strike="noStrike" spc="-1" dirty="0" err="1">
                <a:solidFill>
                  <a:srgbClr val="595959"/>
                </a:solidFill>
                <a:latin typeface="Calibri"/>
              </a:rPr>
              <a:t>cheerful</a:t>
            </a:r>
            <a:r>
              <a:rPr lang="es-ES" sz="2400" b="0" i="1" strike="noStrike" spc="-1" dirty="0">
                <a:solidFill>
                  <a:srgbClr val="595959"/>
                </a:solidFill>
                <a:latin typeface="Calibri"/>
              </a:rPr>
              <a:t>. I </a:t>
            </a:r>
            <a:r>
              <a:rPr lang="es-ES" sz="2400" b="0" i="1" strike="noStrike" spc="-1" dirty="0" err="1">
                <a:solidFill>
                  <a:srgbClr val="595959"/>
                </a:solidFill>
                <a:latin typeface="Calibri"/>
              </a:rPr>
              <a:t>really</a:t>
            </a:r>
            <a:r>
              <a:rPr lang="es-ES" sz="2400" b="0" i="1" strike="noStrike" spc="-1" dirty="0">
                <a:solidFill>
                  <a:srgbClr val="595959"/>
                </a:solidFill>
                <a:latin typeface="Calibri"/>
              </a:rPr>
              <a:t> </a:t>
            </a:r>
            <a:r>
              <a:rPr lang="es-ES" sz="2400" b="0" i="1" strike="noStrike" spc="-1" dirty="0" err="1">
                <a:solidFill>
                  <a:srgbClr val="595959"/>
                </a:solidFill>
                <a:latin typeface="Calibri"/>
              </a:rPr>
              <a:t>enjoy</a:t>
            </a:r>
            <a:r>
              <a:rPr lang="es-ES" sz="2400" b="0" i="1" strike="noStrike" spc="-1" dirty="0">
                <a:solidFill>
                  <a:srgbClr val="595959"/>
                </a:solidFill>
                <a:latin typeface="Calibri"/>
              </a:rPr>
              <a:t> </a:t>
            </a:r>
            <a:r>
              <a:rPr lang="es-ES" sz="2400" b="0" i="1" strike="noStrike" spc="-1" dirty="0" err="1">
                <a:solidFill>
                  <a:srgbClr val="595959"/>
                </a:solidFill>
                <a:latin typeface="Calibri"/>
              </a:rPr>
              <a:t>our</a:t>
            </a:r>
            <a:r>
              <a:rPr lang="es-ES" sz="2400" b="0" i="1" strike="noStrike" spc="-1" dirty="0">
                <a:solidFill>
                  <a:srgbClr val="595959"/>
                </a:solidFill>
                <a:latin typeface="Calibri"/>
              </a:rPr>
              <a:t> </a:t>
            </a:r>
            <a:r>
              <a:rPr lang="es-ES" sz="2400" b="0" i="1" strike="noStrike" spc="-1" dirty="0" err="1">
                <a:solidFill>
                  <a:srgbClr val="595959"/>
                </a:solidFill>
                <a:latin typeface="Calibri"/>
              </a:rPr>
              <a:t>conversations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love</a:t>
            </a:r>
            <a:r>
              <a:rPr lang="es-ES" sz="2400" b="0" i="1" strike="noStrike" spc="-1" dirty="0">
                <a:solidFill>
                  <a:srgbClr val="595959"/>
                </a:solidFill>
                <a:latin typeface="Calibri"/>
              </a:rPr>
              <a:t> </a:t>
            </a:r>
            <a:r>
              <a:rPr lang="es-ES" sz="2400" b="0" i="1" strike="noStrike" spc="-1" dirty="0" err="1">
                <a:solidFill>
                  <a:srgbClr val="595959"/>
                </a:solidFill>
                <a:latin typeface="Calibri"/>
              </a:rPr>
              <a:t>when</a:t>
            </a:r>
            <a:r>
              <a:rPr lang="es-ES" sz="2400" b="0" i="1" strike="noStrike"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share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opinions</a:t>
            </a:r>
            <a:r>
              <a:rPr lang="es-ES" sz="2400" b="0" i="1" strike="noStrike" spc="-1" dirty="0">
                <a:solidFill>
                  <a:srgbClr val="595959"/>
                </a:solidFill>
                <a:latin typeface="Calibri"/>
              </a:rPr>
              <a:t> and </a:t>
            </a:r>
            <a:r>
              <a:rPr lang="es-ES" sz="2400" b="0" i="1" strike="noStrike" spc="-1" dirty="0" err="1">
                <a:solidFill>
                  <a:srgbClr val="595959"/>
                </a:solidFill>
                <a:latin typeface="Calibri"/>
              </a:rPr>
              <a:t>participate</a:t>
            </a:r>
            <a:r>
              <a:rPr lang="es-ES" sz="2400" b="0" i="1" strike="noStrike" spc="-1" dirty="0">
                <a:solidFill>
                  <a:srgbClr val="595959"/>
                </a:solidFill>
                <a:latin typeface="Calibri"/>
              </a:rPr>
              <a:t> in </a:t>
            </a:r>
            <a:r>
              <a:rPr lang="es-ES" sz="2400" b="0" i="1" strike="noStrike" spc="-1" dirty="0" err="1">
                <a:solidFill>
                  <a:srgbClr val="595959"/>
                </a:solidFill>
                <a:latin typeface="Calibri"/>
              </a:rPr>
              <a:t>the</a:t>
            </a:r>
            <a:r>
              <a:rPr lang="es-ES" sz="2400" b="0" i="1" strike="noStrike" spc="-1" dirty="0">
                <a:solidFill>
                  <a:srgbClr val="595959"/>
                </a:solidFill>
                <a:latin typeface="Calibri"/>
              </a:rPr>
              <a:t> </a:t>
            </a:r>
            <a:r>
              <a:rPr lang="es-ES" sz="2400" b="0" i="1" strike="noStrike" spc="-1" dirty="0" err="1">
                <a:solidFill>
                  <a:srgbClr val="595959"/>
                </a:solidFill>
                <a:latin typeface="Calibri"/>
              </a:rPr>
              <a:t>discussion</a:t>
            </a:r>
            <a:r>
              <a:rPr lang="es-ES" sz="2400" b="0" i="1" strike="noStrike" spc="-1" dirty="0">
                <a:solidFill>
                  <a:srgbClr val="595959"/>
                </a:solidFill>
                <a:latin typeface="Calibri"/>
              </a:rPr>
              <a:t>. </a:t>
            </a:r>
            <a:r>
              <a:rPr lang="es-ES" sz="2400" b="0" i="1" strike="noStrike" spc="-1" dirty="0" err="1">
                <a:solidFill>
                  <a:srgbClr val="595959"/>
                </a:solidFill>
                <a:latin typeface="Calibri"/>
              </a:rPr>
              <a:t>Even</a:t>
            </a:r>
            <a:r>
              <a:rPr lang="es-ES" sz="2400" b="0" i="1" strike="noStrike" spc="-1" dirty="0">
                <a:solidFill>
                  <a:srgbClr val="595959"/>
                </a:solidFill>
                <a:latin typeface="Calibri"/>
              </a:rPr>
              <a:t> </a:t>
            </a:r>
            <a:r>
              <a:rPr lang="es-ES" sz="2400" b="0" i="1" strike="noStrike" spc="-1" dirty="0" err="1">
                <a:solidFill>
                  <a:srgbClr val="595959"/>
                </a:solidFill>
                <a:latin typeface="Calibri"/>
              </a:rPr>
              <a:t>though</a:t>
            </a:r>
            <a:r>
              <a:rPr lang="es-ES" sz="2400" b="0" i="1" strike="noStrike" spc="-1" dirty="0">
                <a:solidFill>
                  <a:srgbClr val="595959"/>
                </a:solidFill>
                <a:latin typeface="Calibri"/>
              </a:rPr>
              <a:t> </a:t>
            </a:r>
            <a:r>
              <a:rPr lang="es-ES" sz="2400" b="0" i="1" strike="noStrike" spc="-1" dirty="0" err="1">
                <a:solidFill>
                  <a:srgbClr val="595959"/>
                </a:solidFill>
                <a:latin typeface="Calibri"/>
              </a:rPr>
              <a:t>it</a:t>
            </a:r>
            <a:r>
              <a:rPr lang="es-ES" sz="2400" b="0" i="1" strike="noStrike" spc="-1" dirty="0">
                <a:solidFill>
                  <a:srgbClr val="595959"/>
                </a:solidFill>
                <a:latin typeface="Calibri"/>
              </a:rPr>
              <a:t> </a:t>
            </a:r>
            <a:r>
              <a:rPr lang="es-ES" sz="2400" b="0" i="1" strike="noStrike" spc="-1" dirty="0" err="1">
                <a:solidFill>
                  <a:srgbClr val="595959"/>
                </a:solidFill>
                <a:latin typeface="Calibri"/>
              </a:rPr>
              <a:t>is</a:t>
            </a:r>
            <a:r>
              <a:rPr lang="es-ES" sz="2400" b="0" i="1" strike="noStrike" spc="-1" dirty="0">
                <a:solidFill>
                  <a:srgbClr val="595959"/>
                </a:solidFill>
                <a:latin typeface="Calibri"/>
              </a:rPr>
              <a:t> </a:t>
            </a:r>
            <a:r>
              <a:rPr lang="es-ES" sz="2400" b="0" i="1" strike="noStrike" spc="-1" dirty="0" err="1">
                <a:solidFill>
                  <a:srgbClr val="595959"/>
                </a:solidFill>
                <a:latin typeface="Calibri"/>
              </a:rPr>
              <a:t>our</a:t>
            </a:r>
            <a:r>
              <a:rPr lang="es-ES" sz="2400" b="0" i="1" strike="noStrike" spc="-1" dirty="0">
                <a:solidFill>
                  <a:srgbClr val="595959"/>
                </a:solidFill>
                <a:latin typeface="Calibri"/>
              </a:rPr>
              <a:t> LAST </a:t>
            </a:r>
            <a:r>
              <a:rPr lang="es-ES" sz="2400" b="0" i="1" strike="noStrike" spc="-1" dirty="0" err="1">
                <a:solidFill>
                  <a:srgbClr val="595959"/>
                </a:solidFill>
                <a:latin typeface="Calibri"/>
              </a:rPr>
              <a:t>class</a:t>
            </a:r>
            <a:r>
              <a:rPr lang="es-ES" sz="2400" b="0" i="1" strike="noStrike" spc="-1" dirty="0">
                <a:solidFill>
                  <a:srgbClr val="595959"/>
                </a:solidFill>
                <a:latin typeface="Calibri"/>
              </a:rPr>
              <a:t> </a:t>
            </a:r>
            <a:r>
              <a:rPr lang="es-ES" sz="2400" b="0" i="1" strike="noStrike" spc="-1" dirty="0" err="1">
                <a:solidFill>
                  <a:srgbClr val="595959"/>
                </a:solidFill>
                <a:latin typeface="Calibri"/>
              </a:rPr>
              <a:t>on</a:t>
            </a:r>
            <a:r>
              <a:rPr lang="es-ES" sz="2400" b="0" i="1" strike="noStrike" spc="-1" dirty="0">
                <a:solidFill>
                  <a:srgbClr val="595959"/>
                </a:solidFill>
                <a:latin typeface="Calibri"/>
              </a:rPr>
              <a:t> </a:t>
            </a:r>
            <a:r>
              <a:rPr lang="es-ES" sz="2400" b="0" i="1" strike="noStrike" spc="-1" dirty="0" err="1">
                <a:solidFill>
                  <a:srgbClr val="595959"/>
                </a:solidFill>
                <a:latin typeface="Calibri"/>
              </a:rPr>
              <a:t>Fridays</a:t>
            </a:r>
            <a:r>
              <a:rPr lang="es-ES" sz="2400" b="0" i="1" strike="noStrike" spc="-1" dirty="0">
                <a:solidFill>
                  <a:srgbClr val="595959"/>
                </a:solidFill>
                <a:latin typeface="Calibri"/>
              </a:rPr>
              <a:t> and </a:t>
            </a:r>
            <a:r>
              <a:rPr lang="es-ES" sz="2400" b="0" i="1" strike="noStrike" spc="-1" dirty="0" err="1">
                <a:solidFill>
                  <a:srgbClr val="595959"/>
                </a:solidFill>
                <a:latin typeface="Calibri"/>
              </a:rPr>
              <a:t>we</a:t>
            </a:r>
            <a:r>
              <a:rPr lang="es-ES" sz="2400" b="0" i="1" strike="noStrike" spc="-1" dirty="0">
                <a:solidFill>
                  <a:srgbClr val="595959"/>
                </a:solidFill>
                <a:latin typeface="Calibri"/>
              </a:rPr>
              <a:t> </a:t>
            </a:r>
            <a:r>
              <a:rPr lang="es-ES" sz="2400" b="0" i="1" strike="noStrike" spc="-1" dirty="0" err="1">
                <a:solidFill>
                  <a:srgbClr val="595959"/>
                </a:solidFill>
                <a:latin typeface="Calibri"/>
              </a:rPr>
              <a:t>all</a:t>
            </a:r>
            <a:r>
              <a:rPr lang="es-ES" sz="2400" b="0" i="1" strike="noStrike" spc="-1" dirty="0">
                <a:solidFill>
                  <a:srgbClr val="595959"/>
                </a:solidFill>
                <a:latin typeface="Calibri"/>
              </a:rPr>
              <a:t> </a:t>
            </a:r>
            <a:r>
              <a:rPr lang="es-ES" sz="2400" b="0" i="1" strike="noStrike" spc="-1" dirty="0" err="1">
                <a:solidFill>
                  <a:srgbClr val="595959"/>
                </a:solidFill>
                <a:latin typeface="Calibri"/>
              </a:rPr>
              <a:t>want</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a:t>
            </a:r>
            <a:r>
              <a:rPr lang="es-ES" sz="2400" b="0" i="1" strike="noStrike" spc="-1" dirty="0" err="1">
                <a:solidFill>
                  <a:srgbClr val="595959"/>
                </a:solidFill>
                <a:latin typeface="Calibri"/>
              </a:rPr>
              <a:t>go</a:t>
            </a:r>
            <a:r>
              <a:rPr lang="es-ES" sz="2400" b="0" i="1" strike="noStrike" spc="-1" dirty="0">
                <a:solidFill>
                  <a:srgbClr val="595959"/>
                </a:solidFill>
                <a:latin typeface="Calibri"/>
              </a:rPr>
              <a:t> home </a:t>
            </a:r>
            <a:r>
              <a:rPr lang="es-ES" sz="2400" b="0" i="1" strike="noStrike" spc="-1" dirty="0" err="1">
                <a:solidFill>
                  <a:srgbClr val="595959"/>
                </a:solidFill>
                <a:latin typeface="Calibri"/>
              </a:rPr>
              <a:t>for</a:t>
            </a:r>
            <a:r>
              <a:rPr lang="es-ES" sz="2400" b="0" i="1" strike="noStrike" spc="-1" dirty="0">
                <a:solidFill>
                  <a:srgbClr val="595959"/>
                </a:solidFill>
                <a:latin typeface="Calibri"/>
              </a:rPr>
              <a:t> </a:t>
            </a:r>
            <a:r>
              <a:rPr lang="es-ES" sz="2400" b="0" i="1" strike="noStrike" spc="-1" dirty="0" err="1">
                <a:solidFill>
                  <a:srgbClr val="595959"/>
                </a:solidFill>
                <a:latin typeface="Calibri"/>
              </a:rPr>
              <a:t>the</a:t>
            </a:r>
            <a:r>
              <a:rPr lang="es-ES" sz="2400" b="0" i="1" strike="noStrike" spc="-1" dirty="0">
                <a:solidFill>
                  <a:srgbClr val="595959"/>
                </a:solidFill>
                <a:latin typeface="Calibri"/>
              </a:rPr>
              <a:t> </a:t>
            </a:r>
            <a:r>
              <a:rPr lang="es-ES" sz="2400" b="0" i="1" strike="noStrike" spc="-1" dirty="0" err="1">
                <a:solidFill>
                  <a:srgbClr val="595959"/>
                </a:solidFill>
                <a:latin typeface="Calibri"/>
              </a:rPr>
              <a:t>weekend</a:t>
            </a:r>
            <a:r>
              <a:rPr lang="es-ES" sz="2400" b="0" i="1" strike="noStrike" spc="-1" dirty="0">
                <a:solidFill>
                  <a:srgbClr val="595959"/>
                </a:solidFill>
                <a:latin typeface="Calibri"/>
              </a:rPr>
              <a:t>, </a:t>
            </a:r>
            <a:r>
              <a:rPr lang="es-ES" sz="2400" i="1" spc="-1" dirty="0">
                <a:solidFill>
                  <a:srgbClr val="595959"/>
                </a:solidFill>
                <a:latin typeface="Calibri"/>
              </a:rPr>
              <a:t>I </a:t>
            </a:r>
            <a:r>
              <a:rPr lang="es-ES" sz="2400" i="1" spc="-1" dirty="0" err="1">
                <a:solidFill>
                  <a:srgbClr val="595959"/>
                </a:solidFill>
                <a:latin typeface="Calibri"/>
              </a:rPr>
              <a:t>really</a:t>
            </a:r>
            <a:r>
              <a:rPr lang="es-ES" sz="2400" i="1" spc="-1" dirty="0">
                <a:solidFill>
                  <a:srgbClr val="595959"/>
                </a:solidFill>
                <a:latin typeface="Calibri"/>
              </a:rPr>
              <a:t> </a:t>
            </a:r>
            <a:r>
              <a:rPr lang="es-ES" sz="2400" i="1" spc="-1" dirty="0" err="1">
                <a:solidFill>
                  <a:srgbClr val="595959"/>
                </a:solidFill>
                <a:latin typeface="Calibri"/>
              </a:rPr>
              <a:t>appreciate</a:t>
            </a:r>
            <a:r>
              <a:rPr lang="es-ES" sz="2400" i="1" spc="-1" dirty="0">
                <a:solidFill>
                  <a:srgbClr val="595959"/>
                </a:solidFill>
                <a:latin typeface="Calibri"/>
              </a:rPr>
              <a:t> </a:t>
            </a:r>
            <a:r>
              <a:rPr lang="es-ES" sz="2400" i="1" spc="-1" dirty="0" err="1">
                <a:solidFill>
                  <a:srgbClr val="595959"/>
                </a:solidFill>
                <a:latin typeface="Calibri"/>
              </a:rPr>
              <a:t>that</a:t>
            </a:r>
            <a:r>
              <a:rPr lang="es-ES" sz="2400" i="1" spc="-1" dirty="0">
                <a:solidFill>
                  <a:srgbClr val="595959"/>
                </a:solidFill>
                <a:latin typeface="Calibri"/>
              </a:rPr>
              <a:t> </a:t>
            </a:r>
            <a:r>
              <a:rPr lang="es-ES" sz="2400" b="0" i="1" strike="noStrike" spc="-1" dirty="0" err="1">
                <a:solidFill>
                  <a:srgbClr val="595959"/>
                </a:solidFill>
                <a:latin typeface="Calibri"/>
              </a:rPr>
              <a:t>you</a:t>
            </a:r>
            <a:r>
              <a:rPr lang="es-ES" sz="2400" b="0" i="1" strike="noStrike" spc="-1" dirty="0">
                <a:solidFill>
                  <a:srgbClr val="595959"/>
                </a:solidFill>
                <a:latin typeface="Calibri"/>
              </a:rPr>
              <a:t> </a:t>
            </a:r>
            <a:r>
              <a:rPr lang="es-ES" sz="2400" b="0" i="1" strike="noStrike" spc="-1" dirty="0" err="1">
                <a:solidFill>
                  <a:srgbClr val="595959"/>
                </a:solidFill>
                <a:latin typeface="Calibri"/>
              </a:rPr>
              <a:t>stay</a:t>
            </a:r>
            <a:r>
              <a:rPr lang="es-ES" sz="2400" b="0" i="1" strike="noStrike" spc="-1" dirty="0">
                <a:solidFill>
                  <a:srgbClr val="595959"/>
                </a:solidFill>
                <a:latin typeface="Calibri"/>
              </a:rPr>
              <a:t> </a:t>
            </a:r>
            <a:r>
              <a:rPr lang="es-ES" sz="2400" b="0" i="1" strike="noStrike" spc="-1" dirty="0" err="1">
                <a:solidFill>
                  <a:srgbClr val="595959"/>
                </a:solidFill>
                <a:latin typeface="Calibri"/>
              </a:rPr>
              <a:t>engaged</a:t>
            </a:r>
            <a:r>
              <a:rPr lang="es-ES" sz="2400" b="0" i="1" strike="noStrike" spc="-1" dirty="0">
                <a:solidFill>
                  <a:srgbClr val="595959"/>
                </a:solidFill>
                <a:latin typeface="Calibri"/>
              </a:rPr>
              <a:t>, </a:t>
            </a:r>
            <a:r>
              <a:rPr lang="es-ES" sz="2400" b="0" i="1" strike="noStrike" spc="-1" dirty="0" err="1">
                <a:solidFill>
                  <a:srgbClr val="595959"/>
                </a:solidFill>
                <a:latin typeface="Calibri"/>
              </a:rPr>
              <a:t>follow</a:t>
            </a:r>
            <a:r>
              <a:rPr lang="es-ES" sz="2400" b="0" i="1" strike="noStrike" spc="-1" dirty="0">
                <a:solidFill>
                  <a:srgbClr val="595959"/>
                </a:solidFill>
                <a:latin typeface="Calibri"/>
              </a:rPr>
              <a:t> </a:t>
            </a:r>
            <a:r>
              <a:rPr lang="es-ES" sz="2400" b="0" i="1" strike="noStrike" spc="-1" dirty="0" err="1">
                <a:solidFill>
                  <a:srgbClr val="595959"/>
                </a:solidFill>
                <a:latin typeface="Calibri"/>
              </a:rPr>
              <a:t>along</a:t>
            </a:r>
            <a:r>
              <a:rPr lang="es-ES" sz="2400" b="0" i="1" strike="noStrike" spc="-1" dirty="0">
                <a:solidFill>
                  <a:srgbClr val="595959"/>
                </a:solidFill>
                <a:latin typeface="Calibri"/>
              </a:rPr>
              <a:t>, and show </a:t>
            </a:r>
            <a:r>
              <a:rPr lang="es-ES" sz="2400" b="0" i="1" strike="noStrike" spc="-1" dirty="0" err="1">
                <a:solidFill>
                  <a:srgbClr val="595959"/>
                </a:solidFill>
                <a:latin typeface="Calibri"/>
              </a:rPr>
              <a:t>respect</a:t>
            </a:r>
            <a:r>
              <a:rPr lang="es-ES" sz="2400" b="0" i="1" strike="noStrike" spc="-1" dirty="0">
                <a:solidFill>
                  <a:srgbClr val="595959"/>
                </a:solidFill>
                <a:latin typeface="Calibri"/>
              </a:rPr>
              <a:t> </a:t>
            </a:r>
            <a:r>
              <a:rPr lang="es-ES" sz="2400" b="0" i="1" strike="noStrike" spc="-1" dirty="0" err="1">
                <a:solidFill>
                  <a:srgbClr val="595959"/>
                </a:solidFill>
                <a:latin typeface="Calibri"/>
              </a:rPr>
              <a:t>to</a:t>
            </a:r>
            <a:r>
              <a:rPr lang="es-ES" sz="2400" b="0" i="1" strike="noStrike" spc="-1" dirty="0">
                <a:solidFill>
                  <a:srgbClr val="595959"/>
                </a:solidFill>
                <a:latin typeface="Calibri"/>
              </a:rPr>
              <a:t> me and </a:t>
            </a:r>
            <a:r>
              <a:rPr lang="es-ES" sz="2400" b="0" i="1" strike="noStrike" spc="-1" dirty="0" err="1">
                <a:solidFill>
                  <a:srgbClr val="595959"/>
                </a:solidFill>
                <a:latin typeface="Calibri"/>
              </a:rPr>
              <a:t>your</a:t>
            </a:r>
            <a:r>
              <a:rPr lang="es-ES" sz="2400" b="0" i="1" strike="noStrike" spc="-1" dirty="0">
                <a:solidFill>
                  <a:srgbClr val="595959"/>
                </a:solidFill>
                <a:latin typeface="Calibri"/>
              </a:rPr>
              <a:t> </a:t>
            </a:r>
            <a:r>
              <a:rPr lang="es-ES" sz="2400" b="0" i="1" strike="noStrike" spc="-1" dirty="0" err="1">
                <a:solidFill>
                  <a:srgbClr val="595959"/>
                </a:solidFill>
                <a:latin typeface="Calibri"/>
              </a:rPr>
              <a:t>classmates</a:t>
            </a:r>
            <a:r>
              <a:rPr lang="es-ES" sz="2400" b="0" i="1" strike="noStrike" spc="-1" dirty="0">
                <a:solidFill>
                  <a:srgbClr val="595959"/>
                </a:solidFill>
                <a:latin typeface="Calibri"/>
              </a:rPr>
              <a:t> ;)</a:t>
            </a:r>
            <a:endParaRPr lang="es-ES" sz="2400" b="0" strike="noStrike" spc="-1" dirty="0">
              <a:latin typeface="Arial"/>
            </a:endParaRPr>
          </a:p>
          <a:p>
            <a:pPr>
              <a:lnSpc>
                <a:spcPct val="90000"/>
              </a:lnSpc>
              <a:spcAft>
                <a:spcPts val="1199"/>
              </a:spcAft>
            </a:pPr>
            <a:r>
              <a:rPr lang="es-ES" sz="2400" b="0" i="1" strike="noStrike" spc="-1" dirty="0" err="1">
                <a:solidFill>
                  <a:srgbClr val="595959"/>
                </a:solidFill>
                <a:latin typeface="Calibri"/>
              </a:rPr>
              <a:t>Thanks</a:t>
            </a:r>
            <a:r>
              <a:rPr lang="es-ES" sz="2400" b="0" i="1" strike="noStrike" spc="-1" dirty="0">
                <a:solidFill>
                  <a:srgbClr val="595959"/>
                </a:solidFill>
                <a:latin typeface="Calibri"/>
              </a:rPr>
              <a:t> </a:t>
            </a:r>
            <a:r>
              <a:rPr lang="es-ES" sz="2400" b="0" i="1" strike="noStrike" spc="-1" dirty="0" err="1">
                <a:solidFill>
                  <a:srgbClr val="595959"/>
                </a:solidFill>
                <a:latin typeface="Calibri"/>
              </a:rPr>
              <a:t>guys</a:t>
            </a:r>
            <a:r>
              <a:rPr lang="es-ES" sz="2400" b="0" i="1" strike="noStrike" spc="-1" dirty="0">
                <a:solidFill>
                  <a:srgbClr val="595959"/>
                </a:solidFill>
                <a:latin typeface="Calibri"/>
              </a:rPr>
              <a:t>!</a:t>
            </a:r>
            <a:endParaRPr lang="es-ES" sz="2400" b="0" strike="noStrike" spc="-1" dirty="0">
              <a:latin typeface="Arial"/>
            </a:endParaRPr>
          </a:p>
          <a:p>
            <a:pPr>
              <a:lnSpc>
                <a:spcPct val="90000"/>
              </a:lnSpc>
              <a:spcAft>
                <a:spcPts val="1199"/>
              </a:spcAft>
            </a:pPr>
            <a:r>
              <a:rPr lang="es-ES" sz="2400" b="0" i="1" strike="noStrike" spc="-1" dirty="0">
                <a:solidFill>
                  <a:srgbClr val="595959"/>
                </a:solidFill>
                <a:latin typeface="Calibri"/>
              </a:rPr>
              <a:t>Valeria </a:t>
            </a:r>
            <a:endParaRPr lang="es-ES" sz="2400" b="0" strike="noStrike" spc="-1" dirty="0">
              <a:latin typeface="Arial"/>
            </a:endParaRPr>
          </a:p>
          <a:p>
            <a:pPr>
              <a:lnSpc>
                <a:spcPct val="90000"/>
              </a:lnSpc>
              <a:spcAft>
                <a:spcPts val="1199"/>
              </a:spcAft>
            </a:pPr>
            <a:endParaRPr lang="es-ES" sz="2400" b="0" strike="noStrike" spc="-1" dirty="0">
              <a:latin typeface="Arial"/>
            </a:endParaRPr>
          </a:p>
        </p:txBody>
      </p:sp>
    </p:spTree>
    <p:extLst>
      <p:ext uri="{BB962C8B-B14F-4D97-AF65-F5344CB8AC3E}">
        <p14:creationId xmlns:p14="http://schemas.microsoft.com/office/powerpoint/2010/main" val="2264996981"/>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11551</TotalTime>
  <Words>1117</Words>
  <Application>Microsoft Office PowerPoint</Application>
  <PresentationFormat>On-screen Show (4:3)</PresentationFormat>
  <Paragraphs>65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Century Gothic</vt:lpstr>
      <vt:lpstr>DejaVu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Valerie Sokolova</dc:creator>
  <dc:description/>
  <cp:lastModifiedBy>Valerie Sokolova</cp:lastModifiedBy>
  <cp:revision>192</cp:revision>
  <dcterms:created xsi:type="dcterms:W3CDTF">2018-10-08T13:20:58Z</dcterms:created>
  <dcterms:modified xsi:type="dcterms:W3CDTF">2018-11-26T14:08:55Z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