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75F6D-A148-4A49-AE54-3673B70A0BBC}" v="5" dt="2018-10-07T21:29:19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B3275F6D-A148-4A49-AE54-3673B70A0BBC}"/>
    <pc:docChg chg="custSel modSld">
      <pc:chgData name="Valerie Sokolova" userId="11a22aa1dd404ec2" providerId="LiveId" clId="{B3275F6D-A148-4A49-AE54-3673B70A0BBC}" dt="2018-10-07T22:06:02.180" v="571" actId="27636"/>
      <pc:docMkLst>
        <pc:docMk/>
      </pc:docMkLst>
      <pc:sldChg chg="addSp delSp modSp setBg">
        <pc:chgData name="Valerie Sokolova" userId="11a22aa1dd404ec2" providerId="LiveId" clId="{B3275F6D-A148-4A49-AE54-3673B70A0BBC}" dt="2018-10-07T21:30:14.421" v="65" actId="1076"/>
        <pc:sldMkLst>
          <pc:docMk/>
          <pc:sldMk cId="3979504388" sldId="256"/>
        </pc:sldMkLst>
        <pc:spChg chg="mod">
          <ac:chgData name="Valerie Sokolova" userId="11a22aa1dd404ec2" providerId="LiveId" clId="{B3275F6D-A148-4A49-AE54-3673B70A0BBC}" dt="2018-10-07T21:30:14.421" v="65" actId="1076"/>
          <ac:spMkLst>
            <pc:docMk/>
            <pc:sldMk cId="3979504388" sldId="256"/>
            <ac:spMk id="2" creationId="{919687AB-7DCD-4CEB-BC8F-4C5920CAB74F}"/>
          </ac:spMkLst>
        </pc:spChg>
        <pc:spChg chg="del">
          <ac:chgData name="Valerie Sokolova" userId="11a22aa1dd404ec2" providerId="LiveId" clId="{B3275F6D-A148-4A49-AE54-3673B70A0BBC}" dt="2018-10-07T21:27:25.862" v="1" actId="478"/>
          <ac:spMkLst>
            <pc:docMk/>
            <pc:sldMk cId="3979504388" sldId="256"/>
            <ac:spMk id="3" creationId="{C19D6466-D76F-40F7-925E-40FA25CA6A45}"/>
          </ac:spMkLst>
        </pc:spChg>
        <pc:picChg chg="add mod">
          <ac:chgData name="Valerie Sokolova" userId="11a22aa1dd404ec2" providerId="LiveId" clId="{B3275F6D-A148-4A49-AE54-3673B70A0BBC}" dt="2018-10-07T21:27:44.338" v="19" actId="1036"/>
          <ac:picMkLst>
            <pc:docMk/>
            <pc:sldMk cId="3979504388" sldId="256"/>
            <ac:picMk id="4" creationId="{071DBBE2-8352-4173-8B9A-06A09F023486}"/>
          </ac:picMkLst>
        </pc:picChg>
      </pc:sldChg>
      <pc:sldChg chg="modSp">
        <pc:chgData name="Valerie Sokolova" userId="11a22aa1dd404ec2" providerId="LiveId" clId="{B3275F6D-A148-4A49-AE54-3673B70A0BBC}" dt="2018-10-07T22:06:02.180" v="571" actId="27636"/>
        <pc:sldMkLst>
          <pc:docMk/>
          <pc:sldMk cId="3987929749" sldId="257"/>
        </pc:sldMkLst>
        <pc:spChg chg="mod">
          <ac:chgData name="Valerie Sokolova" userId="11a22aa1dd404ec2" providerId="LiveId" clId="{B3275F6D-A148-4A49-AE54-3673B70A0BBC}" dt="2018-10-07T21:31:27.543" v="75" actId="20577"/>
          <ac:spMkLst>
            <pc:docMk/>
            <pc:sldMk cId="3987929749" sldId="257"/>
            <ac:spMk id="2" creationId="{84B3583C-ADDC-400D-938C-5E46AE4593F9}"/>
          </ac:spMkLst>
        </pc:spChg>
        <pc:spChg chg="mod">
          <ac:chgData name="Valerie Sokolova" userId="11a22aa1dd404ec2" providerId="LiveId" clId="{B3275F6D-A148-4A49-AE54-3673B70A0BBC}" dt="2018-10-07T22:06:02.180" v="571" actId="27636"/>
          <ac:spMkLst>
            <pc:docMk/>
            <pc:sldMk cId="3987929749" sldId="257"/>
            <ac:spMk id="3" creationId="{2A395D60-8E02-465A-ADD2-2256E28E78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1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8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5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588E-AA36-42AA-ADB4-E92CDECDA7FF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E10D2-2D81-475D-BC07-FBE05AE4F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lCgciaSY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87AB-7DCD-4CEB-BC8F-4C5920CAB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11860"/>
          </a:xfrm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1970 to 2017:  What has changed?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5DF1D-41D0-42C1-8C34-0DFA1D7C9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1"/>
          <a:stretch/>
        </p:blipFill>
        <p:spPr>
          <a:xfrm>
            <a:off x="9525" y="933450"/>
            <a:ext cx="9124950" cy="50530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7EB5B6-2B89-4CE1-807C-3E06F7050C90}"/>
              </a:ext>
            </a:extLst>
          </p:cNvPr>
          <p:cNvSpPr txBox="1">
            <a:spLocks/>
          </p:cNvSpPr>
          <p:nvPr/>
        </p:nvSpPr>
        <p:spPr>
          <a:xfrm>
            <a:off x="824062" y="5986462"/>
            <a:ext cx="7495876" cy="485554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https://www.youtube.com/watch?v=xClCgciaSYM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950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5D60-8E02-465A-ADD2-2256E28E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2233"/>
            <a:ext cx="8595360" cy="5524106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What happened to the population since 1970?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population has doubled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What is the population now?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7.5 billion people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How does omitting 2.4 times more carbon dioxide (CO</a:t>
            </a:r>
            <a:r>
              <a:rPr lang="en-US" sz="2400" baseline="-25000" dirty="0"/>
              <a:t>2</a:t>
            </a:r>
            <a:r>
              <a:rPr lang="en-US" sz="2400" dirty="0"/>
              <a:t>) impact the environment?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Rising temperatures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melting ice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rising sea levels </a:t>
            </a:r>
            <a:r>
              <a:rPr lang="en-US" sz="2000" dirty="0">
                <a:sym typeface="Wingdings" panose="05000000000000000000" pitchFamily="2" charset="2"/>
              </a:rPr>
              <a:t> less fresh water</a:t>
            </a:r>
            <a:endParaRPr lang="en-US" sz="20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What is happening to the animals?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Animal populations are shrinking (declining, decreasing)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sz="2400" dirty="0"/>
              <a:t>Which animals are affected the most? Why do you think this population is declining so drastically?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Freshwater animals have declined 81%...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…because rising sea levels reduce and contaminate (pollute) fresh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AAE10-7DBB-4F8B-9EAB-DE96C8EEF2A1}"/>
              </a:ext>
            </a:extLst>
          </p:cNvPr>
          <p:cNvSpPr txBox="1"/>
          <p:nvPr/>
        </p:nvSpPr>
        <p:spPr>
          <a:xfrm>
            <a:off x="0" y="0"/>
            <a:ext cx="9144000" cy="9332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Discussion questions: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5FA5C7-8F0B-4170-BF58-AD3552655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150" y="1202233"/>
            <a:ext cx="1260049" cy="125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5D60-8E02-465A-ADD2-2256E28E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7777"/>
            <a:ext cx="8595360" cy="448736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sz="2400" dirty="0"/>
              <a:t>Name several animals that have gone extinct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Golden toad, Saudi gazelle, Woolly Mammoth, Dodo bird, Quagga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sz="2400" dirty="0"/>
              <a:t>List 3 positive changes that have occurred since 1970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US Clean Air Act was signed in 1970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New vehicles are much cleaner, so the ozone layer is stabilizing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Major pollutants (CO, SO</a:t>
            </a:r>
            <a:r>
              <a:rPr lang="en-US" sz="2000" baseline="-25000" dirty="0"/>
              <a:t>2</a:t>
            </a:r>
            <a:r>
              <a:rPr lang="en-US" sz="2000" dirty="0"/>
              <a:t> gas, lead) have decreased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economy has grown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sz="2400" dirty="0"/>
              <a:t>How would you describe this video?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E.g.: alarming, eye-opening, optimistic…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AAE10-7DBB-4F8B-9EAB-DE96C8EEF2A1}"/>
              </a:ext>
            </a:extLst>
          </p:cNvPr>
          <p:cNvSpPr txBox="1"/>
          <p:nvPr/>
        </p:nvSpPr>
        <p:spPr>
          <a:xfrm>
            <a:off x="0" y="0"/>
            <a:ext cx="9144000" cy="9332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Discussion questions: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0A9BEA-5136-4C7F-B40E-65B7B9E17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2"/>
          <a:stretch/>
        </p:blipFill>
        <p:spPr>
          <a:xfrm>
            <a:off x="5461768" y="5024489"/>
            <a:ext cx="1372665" cy="1554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A03CF-BC5D-416F-A983-C49579973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7" r="6666"/>
          <a:stretch/>
        </p:blipFill>
        <p:spPr>
          <a:xfrm>
            <a:off x="6973084" y="5026291"/>
            <a:ext cx="1894396" cy="1552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A0B63-690F-4065-95A9-7B9D4FF74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596" y="5024491"/>
            <a:ext cx="1814151" cy="1554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C6DAC-0BC8-4244-A9C7-9D99EACA2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9817" y="5024488"/>
            <a:ext cx="1802977" cy="155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16DAB1-B6BF-4A2A-8C88-E15755727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695" y="5024488"/>
            <a:ext cx="1222249" cy="15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C5AAE10-7DBB-4F8B-9EAB-DE96C8EEF2A1}"/>
              </a:ext>
            </a:extLst>
          </p:cNvPr>
          <p:cNvSpPr txBox="1"/>
          <p:nvPr/>
        </p:nvSpPr>
        <p:spPr>
          <a:xfrm>
            <a:off x="0" y="0"/>
            <a:ext cx="9144000" cy="9332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Word Check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EBCD4-9BCB-4D0C-B1C5-BB7485CB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263650"/>
            <a:ext cx="2619375" cy="6318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Contaminated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77DAF5-D492-4C3B-8B59-5CAB136BECA1}"/>
              </a:ext>
            </a:extLst>
          </p:cNvPr>
          <p:cNvSpPr txBox="1">
            <a:spLocks/>
          </p:cNvSpPr>
          <p:nvPr/>
        </p:nvSpPr>
        <p:spPr>
          <a:xfrm>
            <a:off x="3009901" y="1263650"/>
            <a:ext cx="1840642" cy="6318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Infected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547EE59-459B-4BA3-961F-B5BB1BCFCF24}"/>
              </a:ext>
            </a:extLst>
          </p:cNvPr>
          <p:cNvSpPr txBox="1">
            <a:spLocks/>
          </p:cNvSpPr>
          <p:nvPr/>
        </p:nvSpPr>
        <p:spPr>
          <a:xfrm>
            <a:off x="5067302" y="1263649"/>
            <a:ext cx="1840642" cy="6318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Poisoned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3A0FC49-F204-470A-B1B1-5462760714D7}"/>
              </a:ext>
            </a:extLst>
          </p:cNvPr>
          <p:cNvSpPr txBox="1">
            <a:spLocks/>
          </p:cNvSpPr>
          <p:nvPr/>
        </p:nvSpPr>
        <p:spPr>
          <a:xfrm>
            <a:off x="7124703" y="1263648"/>
            <a:ext cx="1840642" cy="6318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Polluted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B102A-122D-4CD1-BA4F-B22D5D01B8F0}"/>
              </a:ext>
            </a:extLst>
          </p:cNvPr>
          <p:cNvSpPr txBox="1"/>
          <p:nvPr/>
        </p:nvSpPr>
        <p:spPr>
          <a:xfrm>
            <a:off x="4667251" y="5038725"/>
            <a:ext cx="2238374" cy="132343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Something that was clean before, but now has unsafe substance(s)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5F4B0-B4E2-4302-8053-061D2497D6CC}"/>
              </a:ext>
            </a:extLst>
          </p:cNvPr>
          <p:cNvSpPr txBox="1"/>
          <p:nvPr/>
        </p:nvSpPr>
        <p:spPr>
          <a:xfrm>
            <a:off x="2062978" y="5038725"/>
            <a:ext cx="2371724" cy="132343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Natural element (air, water, land) that has been made dirty and unsafe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B5D59A-1090-4D0A-B47E-94AFB27FF7A7}"/>
              </a:ext>
            </a:extLst>
          </p:cNvPr>
          <p:cNvSpPr txBox="1"/>
          <p:nvPr/>
        </p:nvSpPr>
        <p:spPr>
          <a:xfrm>
            <a:off x="7126330" y="5038725"/>
            <a:ext cx="1840642" cy="132343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Something/one affected by bacteria or virus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4B53B2-E784-4838-9310-7EFD9979637F}"/>
              </a:ext>
            </a:extLst>
          </p:cNvPr>
          <p:cNvSpPr txBox="1"/>
          <p:nvPr/>
        </p:nvSpPr>
        <p:spPr>
          <a:xfrm>
            <a:off x="209553" y="5038725"/>
            <a:ext cx="1628772" cy="132343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Someone got harmed from unsafe food or beverage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A81B2-0D27-4BFC-869A-F82A4BCB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2" y="2816421"/>
            <a:ext cx="1628772" cy="2222304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6D98F8-3FEF-44F6-B7CF-36C79482E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4" t="588" r="12919" b="588"/>
          <a:stretch/>
        </p:blipFill>
        <p:spPr>
          <a:xfrm>
            <a:off x="2057401" y="2816419"/>
            <a:ext cx="2371724" cy="222230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68DD14-7E2F-4771-887B-C3BD015B5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00" y="2816419"/>
            <a:ext cx="1842273" cy="222706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127168-4CC8-461B-9515-7360BC70A0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9122"/>
          <a:stretch/>
        </p:blipFill>
        <p:spPr>
          <a:xfrm>
            <a:off x="4667252" y="2814443"/>
            <a:ext cx="2238374" cy="2227065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FBE42F-ACB1-4ABF-93EB-EC2E86258F02}"/>
              </a:ext>
            </a:extLst>
          </p:cNvPr>
          <p:cNvCxnSpPr>
            <a:stCxn id="8" idx="2"/>
          </p:cNvCxnSpPr>
          <p:nvPr/>
        </p:nvCxnSpPr>
        <p:spPr>
          <a:xfrm flipH="1">
            <a:off x="1085850" y="1895474"/>
            <a:ext cx="4901773" cy="781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DCD898-9BCC-4295-B69A-ED93742A91D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343275" y="1895473"/>
            <a:ext cx="4701749" cy="781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72E9C9-2682-4294-B393-DA25343EBA7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930222" y="1895475"/>
            <a:ext cx="3992265" cy="781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9E8008-7A03-451F-A4FE-AC6EDB799F8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509713" y="1895475"/>
            <a:ext cx="4138614" cy="781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5D60-8E02-465A-ADD2-2256E28E7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1" y="1114425"/>
            <a:ext cx="8795208" cy="23145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What will the Earth look like in 2100?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/>
              <a:t>What are the biggest environmental problems that we face now?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b="1" u="sng" dirty="0"/>
              <a:t>GROUP WORK: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Review and discuss your possible solution to overpopulation. Prepare to share your opinion with the class and discuss. 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C297-DDCA-4061-AAC6-3D6481846A50}"/>
              </a:ext>
            </a:extLst>
          </p:cNvPr>
          <p:cNvSpPr txBox="1"/>
          <p:nvPr/>
        </p:nvSpPr>
        <p:spPr>
          <a:xfrm>
            <a:off x="0" y="0"/>
            <a:ext cx="9144000" cy="93325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Discussion: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9C671-FD10-422D-8A4E-8655DF919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7600"/>
            <a:ext cx="91440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309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1970 to 2017:  What has changed?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48</cp:revision>
  <dcterms:created xsi:type="dcterms:W3CDTF">2018-10-07T21:16:25Z</dcterms:created>
  <dcterms:modified xsi:type="dcterms:W3CDTF">2018-12-10T16:33:09Z</dcterms:modified>
</cp:coreProperties>
</file>