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69" r:id="rId4"/>
    <p:sldId id="270" r:id="rId5"/>
    <p:sldId id="271" r:id="rId6"/>
    <p:sldId id="27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156D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4572F-5124-44E0-AADD-B6CA1604CDF8}" v="427" dt="2018-10-09T23:54:54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e Sokolova" userId="11a22aa1dd404ec2" providerId="LiveId" clId="{4F54572F-5124-44E0-AADD-B6CA1604CDF8}"/>
    <pc:docChg chg="undo redo custSel mod addSld delSld modSld">
      <pc:chgData name="Valerie Sokolova" userId="11a22aa1dd404ec2" providerId="LiveId" clId="{4F54572F-5124-44E0-AADD-B6CA1604CDF8}" dt="2018-10-09T23:56:09.023" v="1628" actId="20577"/>
      <pc:docMkLst>
        <pc:docMk/>
      </pc:docMkLst>
      <pc:sldChg chg="addSp delSp modSp del">
        <pc:chgData name="Valerie Sokolova" userId="11a22aa1dd404ec2" providerId="LiveId" clId="{4F54572F-5124-44E0-AADD-B6CA1604CDF8}" dt="2018-10-09T21:48:00.177" v="216" actId="2696"/>
        <pc:sldMkLst>
          <pc:docMk/>
          <pc:sldMk cId="1261582714" sldId="259"/>
        </pc:sldMkLst>
        <pc:spChg chg="add del mod">
          <ac:chgData name="Valerie Sokolova" userId="11a22aa1dd404ec2" providerId="LiveId" clId="{4F54572F-5124-44E0-AADD-B6CA1604CDF8}" dt="2018-10-09T21:47:20.399" v="209" actId="20577"/>
          <ac:spMkLst>
            <pc:docMk/>
            <pc:sldMk cId="1261582714" sldId="259"/>
            <ac:spMk id="13" creationId="{A16372B9-5C40-4445-B175-202E890E81EF}"/>
          </ac:spMkLst>
        </pc:spChg>
        <pc:picChg chg="add mod">
          <ac:chgData name="Valerie Sokolova" userId="11a22aa1dd404ec2" providerId="LiveId" clId="{4F54572F-5124-44E0-AADD-B6CA1604CDF8}" dt="2018-10-09T21:30:18.031" v="20" actId="1036"/>
          <ac:picMkLst>
            <pc:docMk/>
            <pc:sldMk cId="1261582714" sldId="259"/>
            <ac:picMk id="2" creationId="{FE1D3AE2-A6EC-4C31-AFF5-0414304C1785}"/>
          </ac:picMkLst>
        </pc:picChg>
        <pc:picChg chg="add del mod ord modCrop">
          <ac:chgData name="Valerie Sokolova" userId="11a22aa1dd404ec2" providerId="LiveId" clId="{4F54572F-5124-44E0-AADD-B6CA1604CDF8}" dt="2018-10-09T21:36:13.797" v="107" actId="478"/>
          <ac:picMkLst>
            <pc:docMk/>
            <pc:sldMk cId="1261582714" sldId="259"/>
            <ac:picMk id="3" creationId="{CA404A39-8CC4-4B78-8497-D16498CB5A3B}"/>
          </ac:picMkLst>
        </pc:picChg>
        <pc:picChg chg="add del mod ord">
          <ac:chgData name="Valerie Sokolova" userId="11a22aa1dd404ec2" providerId="LiveId" clId="{4F54572F-5124-44E0-AADD-B6CA1604CDF8}" dt="2018-10-09T21:39:12.321" v="143" actId="478"/>
          <ac:picMkLst>
            <pc:docMk/>
            <pc:sldMk cId="1261582714" sldId="259"/>
            <ac:picMk id="4" creationId="{7E8EE4C3-97D3-4A63-BE3E-902A5E7062B1}"/>
          </ac:picMkLst>
        </pc:picChg>
        <pc:picChg chg="add del mod ord">
          <ac:chgData name="Valerie Sokolova" userId="11a22aa1dd404ec2" providerId="LiveId" clId="{4F54572F-5124-44E0-AADD-B6CA1604CDF8}" dt="2018-10-09T21:41:54.419" v="159" actId="478"/>
          <ac:picMkLst>
            <pc:docMk/>
            <pc:sldMk cId="1261582714" sldId="259"/>
            <ac:picMk id="5" creationId="{3C21520D-4121-474C-8AE2-D87D54437B6D}"/>
          </ac:picMkLst>
        </pc:picChg>
        <pc:picChg chg="add del mod ord">
          <ac:chgData name="Valerie Sokolova" userId="11a22aa1dd404ec2" providerId="LiveId" clId="{4F54572F-5124-44E0-AADD-B6CA1604CDF8}" dt="2018-10-09T21:43:56.116" v="171" actId="478"/>
          <ac:picMkLst>
            <pc:docMk/>
            <pc:sldMk cId="1261582714" sldId="259"/>
            <ac:picMk id="6" creationId="{17173E85-4333-4AC6-80A6-3330F9F9BE23}"/>
          </ac:picMkLst>
        </pc:picChg>
        <pc:picChg chg="add mod ord">
          <ac:chgData name="Valerie Sokolova" userId="11a22aa1dd404ec2" providerId="LiveId" clId="{4F54572F-5124-44E0-AADD-B6CA1604CDF8}" dt="2018-10-09T21:44:30.150" v="177"/>
          <ac:picMkLst>
            <pc:docMk/>
            <pc:sldMk cId="1261582714" sldId="259"/>
            <ac:picMk id="7" creationId="{CA0F54F1-1591-4C51-9D9B-DB5C06894537}"/>
          </ac:picMkLst>
        </pc:picChg>
        <pc:picChg chg="del">
          <ac:chgData name="Valerie Sokolova" userId="11a22aa1dd404ec2" providerId="LiveId" clId="{4F54572F-5124-44E0-AADD-B6CA1604CDF8}" dt="2018-10-09T21:30:15.233" v="3" actId="478"/>
          <ac:picMkLst>
            <pc:docMk/>
            <pc:sldMk cId="1261582714" sldId="259"/>
            <ac:picMk id="9" creationId="{33C2F595-3BEE-491D-8473-AD1829B60215}"/>
          </ac:picMkLst>
        </pc:picChg>
        <pc:picChg chg="add del mod modCrop">
          <ac:chgData name="Valerie Sokolova" userId="11a22aa1dd404ec2" providerId="LiveId" clId="{4F54572F-5124-44E0-AADD-B6CA1604CDF8}" dt="2018-10-09T21:32:37.230" v="26" actId="478"/>
          <ac:picMkLst>
            <pc:docMk/>
            <pc:sldMk cId="1261582714" sldId="259"/>
            <ac:picMk id="1026" creationId="{6071A6B6-657E-4057-8CCF-5F588529F589}"/>
          </ac:picMkLst>
        </pc:picChg>
        <pc:picChg chg="add del mod modCrop">
          <ac:chgData name="Valerie Sokolova" userId="11a22aa1dd404ec2" providerId="LiveId" clId="{4F54572F-5124-44E0-AADD-B6CA1604CDF8}" dt="2018-10-09T21:37:10.213" v="118" actId="478"/>
          <ac:picMkLst>
            <pc:docMk/>
            <pc:sldMk cId="1261582714" sldId="259"/>
            <ac:picMk id="1028" creationId="{858F08E8-0E50-47BE-9B0D-8D6F3BED8F20}"/>
          </ac:picMkLst>
        </pc:picChg>
        <pc:picChg chg="add del mod modCrop">
          <ac:chgData name="Valerie Sokolova" userId="11a22aa1dd404ec2" providerId="LiveId" clId="{4F54572F-5124-44E0-AADD-B6CA1604CDF8}" dt="2018-10-09T21:39:08.271" v="140" actId="478"/>
          <ac:picMkLst>
            <pc:docMk/>
            <pc:sldMk cId="1261582714" sldId="259"/>
            <ac:picMk id="1030" creationId="{832E480B-FB39-4261-8FF4-2216F190208F}"/>
          </ac:picMkLst>
        </pc:picChg>
        <pc:picChg chg="add del mod modCrop">
          <ac:chgData name="Valerie Sokolova" userId="11a22aa1dd404ec2" providerId="LiveId" clId="{4F54572F-5124-44E0-AADD-B6CA1604CDF8}" dt="2018-10-09T21:41:47.651" v="157" actId="478"/>
          <ac:picMkLst>
            <pc:docMk/>
            <pc:sldMk cId="1261582714" sldId="259"/>
            <ac:picMk id="1032" creationId="{7655D5F0-4E8F-471A-A67F-FC899B9E837D}"/>
          </ac:picMkLst>
        </pc:picChg>
        <pc:picChg chg="add del mod">
          <ac:chgData name="Valerie Sokolova" userId="11a22aa1dd404ec2" providerId="LiveId" clId="{4F54572F-5124-44E0-AADD-B6CA1604CDF8}" dt="2018-10-09T21:43:49.155" v="168" actId="478"/>
          <ac:picMkLst>
            <pc:docMk/>
            <pc:sldMk cId="1261582714" sldId="259"/>
            <ac:picMk id="1034" creationId="{5E23C6CB-B84C-4152-9170-A9AF226092E8}"/>
          </ac:picMkLst>
        </pc:picChg>
        <pc:picChg chg="add del mod">
          <ac:chgData name="Valerie Sokolova" userId="11a22aa1dd404ec2" providerId="LiveId" clId="{4F54572F-5124-44E0-AADD-B6CA1604CDF8}" dt="2018-10-09T21:46:22.401" v="188" actId="478"/>
          <ac:picMkLst>
            <pc:docMk/>
            <pc:sldMk cId="1261582714" sldId="259"/>
            <ac:picMk id="1036" creationId="{D1153845-A89A-40F1-8D9D-C396054F371F}"/>
          </ac:picMkLst>
        </pc:picChg>
      </pc:sldChg>
      <pc:sldChg chg="del">
        <pc:chgData name="Valerie Sokolova" userId="11a22aa1dd404ec2" providerId="LiveId" clId="{4F54572F-5124-44E0-AADD-B6CA1604CDF8}" dt="2018-10-09T22:11:16.868" v="440" actId="2696"/>
        <pc:sldMkLst>
          <pc:docMk/>
          <pc:sldMk cId="641751455" sldId="262"/>
        </pc:sldMkLst>
      </pc:sldChg>
      <pc:sldChg chg="del">
        <pc:chgData name="Valerie Sokolova" userId="11a22aa1dd404ec2" providerId="LiveId" clId="{4F54572F-5124-44E0-AADD-B6CA1604CDF8}" dt="2018-10-09T21:29:05.466" v="0" actId="2696"/>
        <pc:sldMkLst>
          <pc:docMk/>
          <pc:sldMk cId="1066750837" sldId="263"/>
        </pc:sldMkLst>
      </pc:sldChg>
      <pc:sldChg chg="delSp del">
        <pc:chgData name="Valerie Sokolova" userId="11a22aa1dd404ec2" providerId="LiveId" clId="{4F54572F-5124-44E0-AADD-B6CA1604CDF8}" dt="2018-10-09T21:29:20.554" v="2" actId="2696"/>
        <pc:sldMkLst>
          <pc:docMk/>
          <pc:sldMk cId="2715871512" sldId="264"/>
        </pc:sldMkLst>
        <pc:picChg chg="del">
          <ac:chgData name="Valerie Sokolova" userId="11a22aa1dd404ec2" providerId="LiveId" clId="{4F54572F-5124-44E0-AADD-B6CA1604CDF8}" dt="2018-10-09T21:29:16.947" v="1" actId="478"/>
          <ac:picMkLst>
            <pc:docMk/>
            <pc:sldMk cId="2715871512" sldId="264"/>
            <ac:picMk id="15" creationId="{6D3FCC3F-1018-4452-990D-A94CE5F4E412}"/>
          </ac:picMkLst>
        </pc:picChg>
      </pc:sldChg>
      <pc:sldChg chg="delSp modSp del">
        <pc:chgData name="Valerie Sokolova" userId="11a22aa1dd404ec2" providerId="LiveId" clId="{4F54572F-5124-44E0-AADD-B6CA1604CDF8}" dt="2018-10-09T23:18:31.262" v="714" actId="2696"/>
        <pc:sldMkLst>
          <pc:docMk/>
          <pc:sldMk cId="3659975634" sldId="265"/>
        </pc:sldMkLst>
        <pc:spChg chg="mod">
          <ac:chgData name="Valerie Sokolova" userId="11a22aa1dd404ec2" providerId="LiveId" clId="{4F54572F-5124-44E0-AADD-B6CA1604CDF8}" dt="2018-10-09T21:35:24.243" v="106" actId="207"/>
          <ac:spMkLst>
            <pc:docMk/>
            <pc:sldMk cId="3659975634" sldId="265"/>
            <ac:spMk id="9" creationId="{B917FF62-A36F-4C08-BF10-6F4CCD4E88F8}"/>
          </ac:spMkLst>
        </pc:spChg>
        <pc:picChg chg="del">
          <ac:chgData name="Valerie Sokolova" userId="11a22aa1dd404ec2" providerId="LiveId" clId="{4F54572F-5124-44E0-AADD-B6CA1604CDF8}" dt="2018-10-09T21:35:02.313" v="105" actId="478"/>
          <ac:picMkLst>
            <pc:docMk/>
            <pc:sldMk cId="3659975634" sldId="265"/>
            <ac:picMk id="6" creationId="{A810080E-CCAF-40A3-8E63-64A181432407}"/>
          </ac:picMkLst>
        </pc:picChg>
        <pc:picChg chg="del">
          <ac:chgData name="Valerie Sokolova" userId="11a22aa1dd404ec2" providerId="LiveId" clId="{4F54572F-5124-44E0-AADD-B6CA1604CDF8}" dt="2018-10-09T21:35:02.313" v="105" actId="478"/>
          <ac:picMkLst>
            <pc:docMk/>
            <pc:sldMk cId="3659975634" sldId="265"/>
            <ac:picMk id="7" creationId="{29507A9E-9BCB-478C-A43D-1043A0B7ACD0}"/>
          </ac:picMkLst>
        </pc:picChg>
        <pc:picChg chg="del">
          <ac:chgData name="Valerie Sokolova" userId="11a22aa1dd404ec2" providerId="LiveId" clId="{4F54572F-5124-44E0-AADD-B6CA1604CDF8}" dt="2018-10-09T21:35:02.313" v="105" actId="478"/>
          <ac:picMkLst>
            <pc:docMk/>
            <pc:sldMk cId="3659975634" sldId="265"/>
            <ac:picMk id="8" creationId="{6221FB10-18C3-4535-A4FC-CD29EAEE783D}"/>
          </ac:picMkLst>
        </pc:picChg>
        <pc:picChg chg="del">
          <ac:chgData name="Valerie Sokolova" userId="11a22aa1dd404ec2" providerId="LiveId" clId="{4F54572F-5124-44E0-AADD-B6CA1604CDF8}" dt="2018-10-09T21:35:02.313" v="105" actId="478"/>
          <ac:picMkLst>
            <pc:docMk/>
            <pc:sldMk cId="3659975634" sldId="265"/>
            <ac:picMk id="10" creationId="{1AE7D216-C18F-4D47-B564-A914FC4BE063}"/>
          </ac:picMkLst>
        </pc:picChg>
        <pc:picChg chg="del">
          <ac:chgData name="Valerie Sokolova" userId="11a22aa1dd404ec2" providerId="LiveId" clId="{4F54572F-5124-44E0-AADD-B6CA1604CDF8}" dt="2018-10-09T21:35:02.313" v="105" actId="478"/>
          <ac:picMkLst>
            <pc:docMk/>
            <pc:sldMk cId="3659975634" sldId="265"/>
            <ac:picMk id="11" creationId="{0612FC21-E98A-497D-9642-7FDCCF6291E2}"/>
          </ac:picMkLst>
        </pc:picChg>
        <pc:picChg chg="del">
          <ac:chgData name="Valerie Sokolova" userId="11a22aa1dd404ec2" providerId="LiveId" clId="{4F54572F-5124-44E0-AADD-B6CA1604CDF8}" dt="2018-10-09T21:35:02.313" v="105" actId="478"/>
          <ac:picMkLst>
            <pc:docMk/>
            <pc:sldMk cId="3659975634" sldId="265"/>
            <ac:picMk id="13" creationId="{883D9B3D-28E3-4A23-9BF4-44E84376B398}"/>
          </ac:picMkLst>
        </pc:picChg>
      </pc:sldChg>
      <pc:sldChg chg="del">
        <pc:chgData name="Valerie Sokolova" userId="11a22aa1dd404ec2" providerId="LiveId" clId="{4F54572F-5124-44E0-AADD-B6CA1604CDF8}" dt="2018-10-09T23:18:31.270" v="715" actId="2696"/>
        <pc:sldMkLst>
          <pc:docMk/>
          <pc:sldMk cId="3454446212" sldId="266"/>
        </pc:sldMkLst>
      </pc:sldChg>
      <pc:sldChg chg="addSp delSp modSp add modAnim">
        <pc:chgData name="Valerie Sokolova" userId="11a22aa1dd404ec2" providerId="LiveId" clId="{4F54572F-5124-44E0-AADD-B6CA1604CDF8}" dt="2018-10-09T23:29:20.074" v="927"/>
        <pc:sldMkLst>
          <pc:docMk/>
          <pc:sldMk cId="2227376423" sldId="267"/>
        </pc:sldMkLst>
        <pc:spChg chg="add del">
          <ac:chgData name="Valerie Sokolova" userId="11a22aa1dd404ec2" providerId="LiveId" clId="{4F54572F-5124-44E0-AADD-B6CA1604CDF8}" dt="2018-10-09T21:47:29.591" v="212" actId="478"/>
          <ac:spMkLst>
            <pc:docMk/>
            <pc:sldMk cId="2227376423" sldId="267"/>
            <ac:spMk id="8" creationId="{28053B89-EBE8-49A2-90C0-428F0BA5158C}"/>
          </ac:spMkLst>
        </pc:spChg>
        <pc:spChg chg="add del">
          <ac:chgData name="Valerie Sokolova" userId="11a22aa1dd404ec2" providerId="LiveId" clId="{4F54572F-5124-44E0-AADD-B6CA1604CDF8}" dt="2018-10-09T21:47:28.003" v="211"/>
          <ac:spMkLst>
            <pc:docMk/>
            <pc:sldMk cId="2227376423" sldId="267"/>
            <ac:spMk id="9" creationId="{8FFE99BE-2307-4072-9B97-CE5A3281049F}"/>
          </ac:spMkLst>
        </pc:spChg>
        <pc:spChg chg="add mod">
          <ac:chgData name="Valerie Sokolova" userId="11a22aa1dd404ec2" providerId="LiveId" clId="{4F54572F-5124-44E0-AADD-B6CA1604CDF8}" dt="2018-10-09T21:58:34.266" v="332" actId="20577"/>
          <ac:spMkLst>
            <pc:docMk/>
            <pc:sldMk cId="2227376423" sldId="267"/>
            <ac:spMk id="10" creationId="{E66D5C19-291E-438B-AB7F-201B2B3B5912}"/>
          </ac:spMkLst>
        </pc:spChg>
        <pc:spChg chg="del">
          <ac:chgData name="Valerie Sokolova" userId="11a22aa1dd404ec2" providerId="LiveId" clId="{4F54572F-5124-44E0-AADD-B6CA1604CDF8}" dt="2018-10-09T21:46:39.913" v="190" actId="478"/>
          <ac:spMkLst>
            <pc:docMk/>
            <pc:sldMk cId="2227376423" sldId="267"/>
            <ac:spMk id="13" creationId="{A16372B9-5C40-4445-B175-202E890E81EF}"/>
          </ac:spMkLst>
        </pc:spChg>
        <pc:picChg chg="mod ord modCrop">
          <ac:chgData name="Valerie Sokolova" userId="11a22aa1dd404ec2" providerId="LiveId" clId="{4F54572F-5124-44E0-AADD-B6CA1604CDF8}" dt="2018-10-09T23:27:41.926" v="885" actId="167"/>
          <ac:picMkLst>
            <pc:docMk/>
            <pc:sldMk cId="2227376423" sldId="267"/>
            <ac:picMk id="2" creationId="{FE1D3AE2-A6EC-4C31-AFF5-0414304C1785}"/>
          </ac:picMkLst>
        </pc:picChg>
        <pc:picChg chg="add mod ord modCrop">
          <ac:chgData name="Valerie Sokolova" userId="11a22aa1dd404ec2" providerId="LiveId" clId="{4F54572F-5124-44E0-AADD-B6CA1604CDF8}" dt="2018-10-09T21:56:59.157" v="311"/>
          <ac:picMkLst>
            <pc:docMk/>
            <pc:sldMk cId="2227376423" sldId="267"/>
            <ac:picMk id="3" creationId="{636ED633-0A8A-4711-BD27-2475C64CCD33}"/>
          </ac:picMkLst>
        </pc:picChg>
        <pc:picChg chg="add del mod">
          <ac:chgData name="Valerie Sokolova" userId="11a22aa1dd404ec2" providerId="LiveId" clId="{4F54572F-5124-44E0-AADD-B6CA1604CDF8}" dt="2018-10-09T21:50:41.281" v="253"/>
          <ac:picMkLst>
            <pc:docMk/>
            <pc:sldMk cId="2227376423" sldId="267"/>
            <ac:picMk id="4" creationId="{5D688A6E-5C58-42C3-AA31-D009AEEA24D9}"/>
          </ac:picMkLst>
        </pc:picChg>
        <pc:picChg chg="add del mod">
          <ac:chgData name="Valerie Sokolova" userId="11a22aa1dd404ec2" providerId="LiveId" clId="{4F54572F-5124-44E0-AADD-B6CA1604CDF8}" dt="2018-10-09T23:27:51.613" v="900" actId="478"/>
          <ac:picMkLst>
            <pc:docMk/>
            <pc:sldMk cId="2227376423" sldId="267"/>
            <ac:picMk id="5" creationId="{F95686B7-35E5-4B23-A4B7-699E36F3D512}"/>
          </ac:picMkLst>
        </pc:picChg>
        <pc:picChg chg="del">
          <ac:chgData name="Valerie Sokolova" userId="11a22aa1dd404ec2" providerId="LiveId" clId="{4F54572F-5124-44E0-AADD-B6CA1604CDF8}" dt="2018-10-09T21:46:10.506" v="184" actId="478"/>
          <ac:picMkLst>
            <pc:docMk/>
            <pc:sldMk cId="2227376423" sldId="267"/>
            <ac:picMk id="7" creationId="{CA0F54F1-1591-4C51-9D9B-DB5C06894537}"/>
          </ac:picMkLst>
        </pc:picChg>
        <pc:picChg chg="add mod ord modCrop">
          <ac:chgData name="Valerie Sokolova" userId="11a22aa1dd404ec2" providerId="LiveId" clId="{4F54572F-5124-44E0-AADD-B6CA1604CDF8}" dt="2018-10-09T23:27:41.926" v="885" actId="167"/>
          <ac:picMkLst>
            <pc:docMk/>
            <pc:sldMk cId="2227376423" sldId="267"/>
            <ac:picMk id="11" creationId="{4B997FAB-704C-48A7-9B9C-6F64863BC71A}"/>
          </ac:picMkLst>
        </pc:picChg>
        <pc:picChg chg="add mod">
          <ac:chgData name="Valerie Sokolova" userId="11a22aa1dd404ec2" providerId="LiveId" clId="{4F54572F-5124-44E0-AADD-B6CA1604CDF8}" dt="2018-10-09T23:28:21.285" v="917" actId="1037"/>
          <ac:picMkLst>
            <pc:docMk/>
            <pc:sldMk cId="2227376423" sldId="267"/>
            <ac:picMk id="14" creationId="{745D4EAB-BD68-4539-80E7-BEE091714AFD}"/>
          </ac:picMkLst>
        </pc:picChg>
        <pc:picChg chg="add mod">
          <ac:chgData name="Valerie Sokolova" userId="11a22aa1dd404ec2" providerId="LiveId" clId="{4F54572F-5124-44E0-AADD-B6CA1604CDF8}" dt="2018-10-09T21:55:36.677" v="280" actId="1076"/>
          <ac:picMkLst>
            <pc:docMk/>
            <pc:sldMk cId="2227376423" sldId="267"/>
            <ac:picMk id="15" creationId="{B8C6C524-BE5E-448F-BF3D-B67B35672984}"/>
          </ac:picMkLst>
        </pc:picChg>
        <pc:picChg chg="add mod">
          <ac:chgData name="Valerie Sokolova" userId="11a22aa1dd404ec2" providerId="LiveId" clId="{4F54572F-5124-44E0-AADD-B6CA1604CDF8}" dt="2018-10-09T21:55:50.325" v="282" actId="1076"/>
          <ac:picMkLst>
            <pc:docMk/>
            <pc:sldMk cId="2227376423" sldId="267"/>
            <ac:picMk id="16" creationId="{1EB2B1E9-BED8-48A7-8E93-5DE57CC9DCD1}"/>
          </ac:picMkLst>
        </pc:picChg>
        <pc:picChg chg="add mod">
          <ac:chgData name="Valerie Sokolova" userId="11a22aa1dd404ec2" providerId="LiveId" clId="{4F54572F-5124-44E0-AADD-B6CA1604CDF8}" dt="2018-10-09T21:55:54.481" v="284" actId="1076"/>
          <ac:picMkLst>
            <pc:docMk/>
            <pc:sldMk cId="2227376423" sldId="267"/>
            <ac:picMk id="17" creationId="{B5728202-A8B8-4945-8FAE-3420C179DA54}"/>
          </ac:picMkLst>
        </pc:picChg>
        <pc:picChg chg="add mod">
          <ac:chgData name="Valerie Sokolova" userId="11a22aa1dd404ec2" providerId="LiveId" clId="{4F54572F-5124-44E0-AADD-B6CA1604CDF8}" dt="2018-10-09T21:55:59.280" v="286" actId="1076"/>
          <ac:picMkLst>
            <pc:docMk/>
            <pc:sldMk cId="2227376423" sldId="267"/>
            <ac:picMk id="18" creationId="{37840938-1E4F-49C6-BC2B-5785B35F8736}"/>
          </ac:picMkLst>
        </pc:picChg>
        <pc:picChg chg="add mod">
          <ac:chgData name="Valerie Sokolova" userId="11a22aa1dd404ec2" providerId="LiveId" clId="{4F54572F-5124-44E0-AADD-B6CA1604CDF8}" dt="2018-10-09T21:56:02.825" v="288" actId="1076"/>
          <ac:picMkLst>
            <pc:docMk/>
            <pc:sldMk cId="2227376423" sldId="267"/>
            <ac:picMk id="19" creationId="{C6CE01A8-2977-406B-B97A-3882AA1B139E}"/>
          </ac:picMkLst>
        </pc:picChg>
        <pc:picChg chg="add mod ord modCrop">
          <ac:chgData name="Valerie Sokolova" userId="11a22aa1dd404ec2" providerId="LiveId" clId="{4F54572F-5124-44E0-AADD-B6CA1604CDF8}" dt="2018-10-09T23:27:41.926" v="885" actId="167"/>
          <ac:picMkLst>
            <pc:docMk/>
            <pc:sldMk cId="2227376423" sldId="267"/>
            <ac:picMk id="20" creationId="{97D9CAE2-25D9-4A41-9656-A571E289DC43}"/>
          </ac:picMkLst>
        </pc:picChg>
        <pc:picChg chg="add mod ord modCrop">
          <ac:chgData name="Valerie Sokolova" userId="11a22aa1dd404ec2" providerId="LiveId" clId="{4F54572F-5124-44E0-AADD-B6CA1604CDF8}" dt="2018-10-09T23:28:16.329" v="910" actId="1037"/>
          <ac:picMkLst>
            <pc:docMk/>
            <pc:sldMk cId="2227376423" sldId="267"/>
            <ac:picMk id="21" creationId="{A23BBE25-3254-45F4-8888-966B1D96ECC5}"/>
          </ac:picMkLst>
        </pc:picChg>
        <pc:picChg chg="add mod ord modCrop">
          <ac:chgData name="Valerie Sokolova" userId="11a22aa1dd404ec2" providerId="LiveId" clId="{4F54572F-5124-44E0-AADD-B6CA1604CDF8}" dt="2018-10-09T23:28:18.700" v="913" actId="1037"/>
          <ac:picMkLst>
            <pc:docMk/>
            <pc:sldMk cId="2227376423" sldId="267"/>
            <ac:picMk id="22" creationId="{D605E3A2-E689-498E-99F6-389D75DB133C}"/>
          </ac:picMkLst>
        </pc:picChg>
        <pc:picChg chg="del mod">
          <ac:chgData name="Valerie Sokolova" userId="11a22aa1dd404ec2" providerId="LiveId" clId="{4F54572F-5124-44E0-AADD-B6CA1604CDF8}" dt="2018-10-09T21:46:09.067" v="183" actId="478"/>
          <ac:picMkLst>
            <pc:docMk/>
            <pc:sldMk cId="2227376423" sldId="267"/>
            <ac:picMk id="1036" creationId="{D1153845-A89A-40F1-8D9D-C396054F371F}"/>
          </ac:picMkLst>
        </pc:picChg>
      </pc:sldChg>
      <pc:sldChg chg="addSp delSp modSp add mod setBg modAnim setClrOvrMap">
        <pc:chgData name="Valerie Sokolova" userId="11a22aa1dd404ec2" providerId="LiveId" clId="{4F54572F-5124-44E0-AADD-B6CA1604CDF8}" dt="2018-10-09T23:29:49.386" v="928"/>
        <pc:sldMkLst>
          <pc:docMk/>
          <pc:sldMk cId="3801220568" sldId="268"/>
        </pc:sldMkLst>
        <pc:spChg chg="mod ord">
          <ac:chgData name="Valerie Sokolova" userId="11a22aa1dd404ec2" providerId="LiveId" clId="{4F54572F-5124-44E0-AADD-B6CA1604CDF8}" dt="2018-10-09T21:58:28.239" v="326" actId="20577"/>
          <ac:spMkLst>
            <pc:docMk/>
            <pc:sldMk cId="3801220568" sldId="268"/>
            <ac:spMk id="10" creationId="{E66D5C19-291E-438B-AB7F-201B2B3B5912}"/>
          </ac:spMkLst>
        </pc:spChg>
        <pc:spChg chg="add del">
          <ac:chgData name="Valerie Sokolova" userId="11a22aa1dd404ec2" providerId="LiveId" clId="{4F54572F-5124-44E0-AADD-B6CA1604CDF8}" dt="2018-10-09T21:58:09.870" v="318" actId="26606"/>
          <ac:spMkLst>
            <pc:docMk/>
            <pc:sldMk cId="3801220568" sldId="268"/>
            <ac:spMk id="12" creationId="{71B2258F-86CA-4D4D-8270-BC05FCDEBFB3}"/>
          </ac:spMkLst>
        </pc:spChg>
        <pc:spChg chg="add mod">
          <ac:chgData name="Valerie Sokolova" userId="11a22aa1dd404ec2" providerId="LiveId" clId="{4F54572F-5124-44E0-AADD-B6CA1604CDF8}" dt="2018-10-09T22:09:06.855" v="354" actId="14100"/>
          <ac:spMkLst>
            <pc:docMk/>
            <pc:sldMk cId="3801220568" sldId="268"/>
            <ac:spMk id="20" creationId="{47BF7DD2-0CF9-45E9-A0D0-DDF9BF94EA42}"/>
          </ac:spMkLst>
        </pc:spChg>
        <pc:spChg chg="add del">
          <ac:chgData name="Valerie Sokolova" userId="11a22aa1dd404ec2" providerId="LiveId" clId="{4F54572F-5124-44E0-AADD-B6CA1604CDF8}" dt="2018-10-09T22:09:24.249" v="360"/>
          <ac:spMkLst>
            <pc:docMk/>
            <pc:sldMk cId="3801220568" sldId="268"/>
            <ac:spMk id="22" creationId="{9A2DDAC5-0FFE-4108-A4C0-E8C4E5B862F3}"/>
          </ac:spMkLst>
        </pc:spChg>
        <pc:spChg chg="add mod">
          <ac:chgData name="Valerie Sokolova" userId="11a22aa1dd404ec2" providerId="LiveId" clId="{4F54572F-5124-44E0-AADD-B6CA1604CDF8}" dt="2018-10-09T22:11:00.061" v="439" actId="1036"/>
          <ac:spMkLst>
            <pc:docMk/>
            <pc:sldMk cId="3801220568" sldId="268"/>
            <ac:spMk id="23" creationId="{B258E76B-3EBC-4C58-AEBF-C2F959E53C5C}"/>
          </ac:spMkLst>
        </pc:spChg>
        <pc:picChg chg="del">
          <ac:chgData name="Valerie Sokolova" userId="11a22aa1dd404ec2" providerId="LiveId" clId="{4F54572F-5124-44E0-AADD-B6CA1604CDF8}" dt="2018-10-09T21:57:21.077" v="314" actId="478"/>
          <ac:picMkLst>
            <pc:docMk/>
            <pc:sldMk cId="3801220568" sldId="268"/>
            <ac:picMk id="2" creationId="{FE1D3AE2-A6EC-4C31-AFF5-0414304C1785}"/>
          </ac:picMkLst>
        </pc:picChg>
        <pc:picChg chg="mod ord">
          <ac:chgData name="Valerie Sokolova" userId="11a22aa1dd404ec2" providerId="LiveId" clId="{4F54572F-5124-44E0-AADD-B6CA1604CDF8}" dt="2018-10-09T21:58:10.748" v="320" actId="27614"/>
          <ac:picMkLst>
            <pc:docMk/>
            <pc:sldMk cId="3801220568" sldId="268"/>
            <ac:picMk id="3" creationId="{636ED633-0A8A-4711-BD27-2475C64CCD33}"/>
          </ac:picMkLst>
        </pc:picChg>
        <pc:picChg chg="add del mod">
          <ac:chgData name="Valerie Sokolova" userId="11a22aa1dd404ec2" providerId="LiveId" clId="{4F54572F-5124-44E0-AADD-B6CA1604CDF8}" dt="2018-10-09T22:09:08.189" v="355"/>
          <ac:picMkLst>
            <pc:docMk/>
            <pc:sldMk cId="3801220568" sldId="268"/>
            <ac:picMk id="4" creationId="{7F3FA3B2-225C-4403-8BF7-34F2F4944DE8}"/>
          </ac:picMkLst>
        </pc:picChg>
        <pc:picChg chg="del">
          <ac:chgData name="Valerie Sokolova" userId="11a22aa1dd404ec2" providerId="LiveId" clId="{4F54572F-5124-44E0-AADD-B6CA1604CDF8}" dt="2018-10-09T21:57:21.077" v="314" actId="478"/>
          <ac:picMkLst>
            <pc:docMk/>
            <pc:sldMk cId="3801220568" sldId="268"/>
            <ac:picMk id="5" creationId="{F95686B7-35E5-4B23-A4B7-699E36F3D512}"/>
          </ac:picMkLst>
        </pc:picChg>
        <pc:picChg chg="add del">
          <ac:chgData name="Valerie Sokolova" userId="11a22aa1dd404ec2" providerId="LiveId" clId="{4F54572F-5124-44E0-AADD-B6CA1604CDF8}" dt="2018-10-09T22:08:19.167" v="349" actId="478"/>
          <ac:picMkLst>
            <pc:docMk/>
            <pc:sldMk cId="3801220568" sldId="268"/>
            <ac:picMk id="6" creationId="{56D56A47-845C-4257-BF55-33776D8D3A44}"/>
          </ac:picMkLst>
        </pc:picChg>
        <pc:picChg chg="add mod">
          <ac:chgData name="Valerie Sokolova" userId="11a22aa1dd404ec2" providerId="LiveId" clId="{4F54572F-5124-44E0-AADD-B6CA1604CDF8}" dt="2018-10-09T22:09:01.280" v="352" actId="14100"/>
          <ac:picMkLst>
            <pc:docMk/>
            <pc:sldMk cId="3801220568" sldId="268"/>
            <ac:picMk id="7" creationId="{9308F984-08A4-4522-AB77-FD582794D173}"/>
          </ac:picMkLst>
        </pc:picChg>
        <pc:picChg chg="del">
          <ac:chgData name="Valerie Sokolova" userId="11a22aa1dd404ec2" providerId="LiveId" clId="{4F54572F-5124-44E0-AADD-B6CA1604CDF8}" dt="2018-10-09T21:57:21.077" v="314" actId="478"/>
          <ac:picMkLst>
            <pc:docMk/>
            <pc:sldMk cId="3801220568" sldId="268"/>
            <ac:picMk id="11" creationId="{4B997FAB-704C-48A7-9B9C-6F64863BC71A}"/>
          </ac:picMkLst>
        </pc:picChg>
        <pc:picChg chg="del">
          <ac:chgData name="Valerie Sokolova" userId="11a22aa1dd404ec2" providerId="LiveId" clId="{4F54572F-5124-44E0-AADD-B6CA1604CDF8}" dt="2018-10-09T21:57:21.077" v="314" actId="478"/>
          <ac:picMkLst>
            <pc:docMk/>
            <pc:sldMk cId="3801220568" sldId="268"/>
            <ac:picMk id="14" creationId="{745D4EAB-BD68-4539-80E7-BEE091714AFD}"/>
          </ac:picMkLst>
        </pc:picChg>
        <pc:picChg chg="del">
          <ac:chgData name="Valerie Sokolova" userId="11a22aa1dd404ec2" providerId="LiveId" clId="{4F54572F-5124-44E0-AADD-B6CA1604CDF8}" dt="2018-10-09T21:57:21.077" v="314" actId="478"/>
          <ac:picMkLst>
            <pc:docMk/>
            <pc:sldMk cId="3801220568" sldId="268"/>
            <ac:picMk id="15" creationId="{B8C6C524-BE5E-448F-BF3D-B67B35672984}"/>
          </ac:picMkLst>
        </pc:picChg>
        <pc:picChg chg="del">
          <ac:chgData name="Valerie Sokolova" userId="11a22aa1dd404ec2" providerId="LiveId" clId="{4F54572F-5124-44E0-AADD-B6CA1604CDF8}" dt="2018-10-09T21:57:21.077" v="314" actId="478"/>
          <ac:picMkLst>
            <pc:docMk/>
            <pc:sldMk cId="3801220568" sldId="268"/>
            <ac:picMk id="16" creationId="{1EB2B1E9-BED8-48A7-8E93-5DE57CC9DCD1}"/>
          </ac:picMkLst>
        </pc:picChg>
        <pc:picChg chg="del">
          <ac:chgData name="Valerie Sokolova" userId="11a22aa1dd404ec2" providerId="LiveId" clId="{4F54572F-5124-44E0-AADD-B6CA1604CDF8}" dt="2018-10-09T21:57:21.077" v="314" actId="478"/>
          <ac:picMkLst>
            <pc:docMk/>
            <pc:sldMk cId="3801220568" sldId="268"/>
            <ac:picMk id="17" creationId="{B5728202-A8B8-4945-8FAE-3420C179DA54}"/>
          </ac:picMkLst>
        </pc:picChg>
        <pc:picChg chg="del">
          <ac:chgData name="Valerie Sokolova" userId="11a22aa1dd404ec2" providerId="LiveId" clId="{4F54572F-5124-44E0-AADD-B6CA1604CDF8}" dt="2018-10-09T21:57:21.077" v="314" actId="478"/>
          <ac:picMkLst>
            <pc:docMk/>
            <pc:sldMk cId="3801220568" sldId="268"/>
            <ac:picMk id="18" creationId="{37840938-1E4F-49C6-BC2B-5785B35F8736}"/>
          </ac:picMkLst>
        </pc:picChg>
        <pc:picChg chg="del">
          <ac:chgData name="Valerie Sokolova" userId="11a22aa1dd404ec2" providerId="LiveId" clId="{4F54572F-5124-44E0-AADD-B6CA1604CDF8}" dt="2018-10-09T21:57:21.077" v="314" actId="478"/>
          <ac:picMkLst>
            <pc:docMk/>
            <pc:sldMk cId="3801220568" sldId="268"/>
            <ac:picMk id="19" creationId="{C6CE01A8-2977-406B-B97A-3882AA1B139E}"/>
          </ac:picMkLst>
        </pc:picChg>
        <pc:picChg chg="add mod">
          <ac:chgData name="Valerie Sokolova" userId="11a22aa1dd404ec2" providerId="LiveId" clId="{4F54572F-5124-44E0-AADD-B6CA1604CDF8}" dt="2018-10-09T22:09:16.505" v="358" actId="1076"/>
          <ac:picMkLst>
            <pc:docMk/>
            <pc:sldMk cId="3801220568" sldId="268"/>
            <ac:picMk id="21" creationId="{E2F267F5-A387-40FD-9EA2-4A42D0398F87}"/>
          </ac:picMkLst>
        </pc:picChg>
      </pc:sldChg>
      <pc:sldChg chg="addSp delSp modSp add delAnim modAnim">
        <pc:chgData name="Valerie Sokolova" userId="11a22aa1dd404ec2" providerId="LiveId" clId="{4F54572F-5124-44E0-AADD-B6CA1604CDF8}" dt="2018-10-09T23:30:38.148" v="952"/>
        <pc:sldMkLst>
          <pc:docMk/>
          <pc:sldMk cId="1818361450" sldId="269"/>
        </pc:sldMkLst>
        <pc:spChg chg="mod">
          <ac:chgData name="Valerie Sokolova" userId="11a22aa1dd404ec2" providerId="LiveId" clId="{4F54572F-5124-44E0-AADD-B6CA1604CDF8}" dt="2018-10-09T22:31:27.154" v="544" actId="20577"/>
          <ac:spMkLst>
            <pc:docMk/>
            <pc:sldMk cId="1818361450" sldId="269"/>
            <ac:spMk id="10" creationId="{E66D5C19-291E-438B-AB7F-201B2B3B5912}"/>
          </ac:spMkLst>
        </pc:spChg>
        <pc:spChg chg="del">
          <ac:chgData name="Valerie Sokolova" userId="11a22aa1dd404ec2" providerId="LiveId" clId="{4F54572F-5124-44E0-AADD-B6CA1604CDF8}" dt="2018-10-09T22:11:36.131" v="459" actId="478"/>
          <ac:spMkLst>
            <pc:docMk/>
            <pc:sldMk cId="1818361450" sldId="269"/>
            <ac:spMk id="20" creationId="{47BF7DD2-0CF9-45E9-A0D0-DDF9BF94EA42}"/>
          </ac:spMkLst>
        </pc:spChg>
        <pc:spChg chg="del">
          <ac:chgData name="Valerie Sokolova" userId="11a22aa1dd404ec2" providerId="LiveId" clId="{4F54572F-5124-44E0-AADD-B6CA1604CDF8}" dt="2018-10-09T22:11:29.731" v="458" actId="478"/>
          <ac:spMkLst>
            <pc:docMk/>
            <pc:sldMk cId="1818361450" sldId="269"/>
            <ac:spMk id="23" creationId="{B258E76B-3EBC-4C58-AEBF-C2F959E53C5C}"/>
          </ac:spMkLst>
        </pc:spChg>
        <pc:picChg chg="add del mod">
          <ac:chgData name="Valerie Sokolova" userId="11a22aa1dd404ec2" providerId="LiveId" clId="{4F54572F-5124-44E0-AADD-B6CA1604CDF8}" dt="2018-10-09T22:27:05.960" v="482" actId="478"/>
          <ac:picMkLst>
            <pc:docMk/>
            <pc:sldMk cId="1818361450" sldId="269"/>
            <ac:picMk id="2" creationId="{8286CA7E-2F64-43C5-B8FF-6A414042D8E6}"/>
          </ac:picMkLst>
        </pc:picChg>
        <pc:picChg chg="add mod">
          <ac:chgData name="Valerie Sokolova" userId="11a22aa1dd404ec2" providerId="LiveId" clId="{4F54572F-5124-44E0-AADD-B6CA1604CDF8}" dt="2018-10-09T23:20:28.274" v="759" actId="1035"/>
          <ac:picMkLst>
            <pc:docMk/>
            <pc:sldMk cId="1818361450" sldId="269"/>
            <ac:picMk id="4" creationId="{EDDE9D72-3D59-4C87-8EB5-3CF3B0567869}"/>
          </ac:picMkLst>
        </pc:picChg>
        <pc:picChg chg="add mod">
          <ac:chgData name="Valerie Sokolova" userId="11a22aa1dd404ec2" providerId="LiveId" clId="{4F54572F-5124-44E0-AADD-B6CA1604CDF8}" dt="2018-10-09T23:20:22.428" v="754" actId="1076"/>
          <ac:picMkLst>
            <pc:docMk/>
            <pc:sldMk cId="1818361450" sldId="269"/>
            <ac:picMk id="5" creationId="{96EC8F46-2F10-46A4-8A50-2C2906DC3B4D}"/>
          </ac:picMkLst>
        </pc:picChg>
        <pc:picChg chg="add mod">
          <ac:chgData name="Valerie Sokolova" userId="11a22aa1dd404ec2" providerId="LiveId" clId="{4F54572F-5124-44E0-AADD-B6CA1604CDF8}" dt="2018-10-09T23:20:20.292" v="753" actId="1076"/>
          <ac:picMkLst>
            <pc:docMk/>
            <pc:sldMk cId="1818361450" sldId="269"/>
            <ac:picMk id="6" creationId="{79986129-10CA-44B7-8406-71048E7B52C8}"/>
          </ac:picMkLst>
        </pc:picChg>
        <pc:picChg chg="del">
          <ac:chgData name="Valerie Sokolova" userId="11a22aa1dd404ec2" providerId="LiveId" clId="{4F54572F-5124-44E0-AADD-B6CA1604CDF8}" dt="2018-10-09T22:11:29.731" v="458" actId="478"/>
          <ac:picMkLst>
            <pc:docMk/>
            <pc:sldMk cId="1818361450" sldId="269"/>
            <ac:picMk id="7" creationId="{9308F984-08A4-4522-AB77-FD582794D173}"/>
          </ac:picMkLst>
        </pc:picChg>
        <pc:picChg chg="add del">
          <ac:chgData name="Valerie Sokolova" userId="11a22aa1dd404ec2" providerId="LiveId" clId="{4F54572F-5124-44E0-AADD-B6CA1604CDF8}" dt="2018-10-09T22:29:55.874" v="502"/>
          <ac:picMkLst>
            <pc:docMk/>
            <pc:sldMk cId="1818361450" sldId="269"/>
            <ac:picMk id="8" creationId="{EDD7D212-F7E4-4333-B018-5D8A5CA1DDB2}"/>
          </ac:picMkLst>
        </pc:picChg>
        <pc:picChg chg="add mod">
          <ac:chgData name="Valerie Sokolova" userId="11a22aa1dd404ec2" providerId="LiveId" clId="{4F54572F-5124-44E0-AADD-B6CA1604CDF8}" dt="2018-10-09T23:20:28.274" v="759" actId="1035"/>
          <ac:picMkLst>
            <pc:docMk/>
            <pc:sldMk cId="1818361450" sldId="269"/>
            <ac:picMk id="9" creationId="{050FFB72-2909-4C14-9305-E8BBDDA49DB9}"/>
          </ac:picMkLst>
        </pc:picChg>
        <pc:picChg chg="add mod">
          <ac:chgData name="Valerie Sokolova" userId="11a22aa1dd404ec2" providerId="LiveId" clId="{4F54572F-5124-44E0-AADD-B6CA1604CDF8}" dt="2018-10-09T23:18:42.430" v="717" actId="1076"/>
          <ac:picMkLst>
            <pc:docMk/>
            <pc:sldMk cId="1818361450" sldId="269"/>
            <ac:picMk id="11" creationId="{149CBC04-D034-4138-AA07-67CAEAE3D81A}"/>
          </ac:picMkLst>
        </pc:picChg>
        <pc:picChg chg="add mod">
          <ac:chgData name="Valerie Sokolova" userId="11a22aa1dd404ec2" providerId="LiveId" clId="{4F54572F-5124-44E0-AADD-B6CA1604CDF8}" dt="2018-10-09T23:22:59.811" v="846" actId="1038"/>
          <ac:picMkLst>
            <pc:docMk/>
            <pc:sldMk cId="1818361450" sldId="269"/>
            <ac:picMk id="12" creationId="{038B72A4-092A-430B-B08F-F86DE4FB9A3A}"/>
          </ac:picMkLst>
        </pc:picChg>
        <pc:picChg chg="add mod">
          <ac:chgData name="Valerie Sokolova" userId="11a22aa1dd404ec2" providerId="LiveId" clId="{4F54572F-5124-44E0-AADD-B6CA1604CDF8}" dt="2018-10-09T23:22:59.811" v="846" actId="1038"/>
          <ac:picMkLst>
            <pc:docMk/>
            <pc:sldMk cId="1818361450" sldId="269"/>
            <ac:picMk id="13" creationId="{5431DECD-9195-4FAA-8E66-8311717347AD}"/>
          </ac:picMkLst>
        </pc:picChg>
        <pc:picChg chg="add mod">
          <ac:chgData name="Valerie Sokolova" userId="11a22aa1dd404ec2" providerId="LiveId" clId="{4F54572F-5124-44E0-AADD-B6CA1604CDF8}" dt="2018-10-09T23:18:44.198" v="718" actId="1076"/>
          <ac:picMkLst>
            <pc:docMk/>
            <pc:sldMk cId="1818361450" sldId="269"/>
            <ac:picMk id="14" creationId="{6FC482F5-67AD-4889-A2BB-B66CDF242597}"/>
          </ac:picMkLst>
        </pc:picChg>
        <pc:picChg chg="add mod">
          <ac:chgData name="Valerie Sokolova" userId="11a22aa1dd404ec2" providerId="LiveId" clId="{4F54572F-5124-44E0-AADD-B6CA1604CDF8}" dt="2018-10-09T23:30:25.080" v="941" actId="1037"/>
          <ac:picMkLst>
            <pc:docMk/>
            <pc:sldMk cId="1818361450" sldId="269"/>
            <ac:picMk id="15" creationId="{F43139CE-BC2C-44EF-A9EA-014B62160433}"/>
          </ac:picMkLst>
        </pc:picChg>
        <pc:picChg chg="add del mod">
          <ac:chgData name="Valerie Sokolova" userId="11a22aa1dd404ec2" providerId="LiveId" clId="{4F54572F-5124-44E0-AADD-B6CA1604CDF8}" dt="2018-10-09T22:43:13.736" v="583" actId="478"/>
          <ac:picMkLst>
            <pc:docMk/>
            <pc:sldMk cId="1818361450" sldId="269"/>
            <ac:picMk id="16" creationId="{64147862-4A35-4C6A-ADB5-5880A24B4514}"/>
          </ac:picMkLst>
        </pc:picChg>
        <pc:picChg chg="add mod">
          <ac:chgData name="Valerie Sokolova" userId="11a22aa1dd404ec2" providerId="LiveId" clId="{4F54572F-5124-44E0-AADD-B6CA1604CDF8}" dt="2018-10-09T23:20:41.685" v="767" actId="1036"/>
          <ac:picMkLst>
            <pc:docMk/>
            <pc:sldMk cId="1818361450" sldId="269"/>
            <ac:picMk id="17" creationId="{727E1678-CB52-4AF6-86C4-6992017C7407}"/>
          </ac:picMkLst>
        </pc:picChg>
        <pc:picChg chg="add mod">
          <ac:chgData name="Valerie Sokolova" userId="11a22aa1dd404ec2" providerId="LiveId" clId="{4F54572F-5124-44E0-AADD-B6CA1604CDF8}" dt="2018-10-09T23:30:25.080" v="941" actId="1037"/>
          <ac:picMkLst>
            <pc:docMk/>
            <pc:sldMk cId="1818361450" sldId="269"/>
            <ac:picMk id="18" creationId="{65A29EE0-DFE4-4DEF-B477-D0C38F202BDC}"/>
          </ac:picMkLst>
        </pc:picChg>
        <pc:picChg chg="add mod">
          <ac:chgData name="Valerie Sokolova" userId="11a22aa1dd404ec2" providerId="LiveId" clId="{4F54572F-5124-44E0-AADD-B6CA1604CDF8}" dt="2018-10-09T23:20:52.839" v="787" actId="1036"/>
          <ac:picMkLst>
            <pc:docMk/>
            <pc:sldMk cId="1818361450" sldId="269"/>
            <ac:picMk id="19" creationId="{960E9CC3-F063-483B-9D30-69066E3A924C}"/>
          </ac:picMkLst>
        </pc:picChg>
        <pc:picChg chg="del">
          <ac:chgData name="Valerie Sokolova" userId="11a22aa1dd404ec2" providerId="LiveId" clId="{4F54572F-5124-44E0-AADD-B6CA1604CDF8}" dt="2018-10-09T22:23:06.950" v="460" actId="478"/>
          <ac:picMkLst>
            <pc:docMk/>
            <pc:sldMk cId="1818361450" sldId="269"/>
            <ac:picMk id="21" creationId="{E2F267F5-A387-40FD-9EA2-4A42D0398F87}"/>
          </ac:picMkLst>
        </pc:picChg>
        <pc:picChg chg="add mod">
          <ac:chgData name="Valerie Sokolova" userId="11a22aa1dd404ec2" providerId="LiveId" clId="{4F54572F-5124-44E0-AADD-B6CA1604CDF8}" dt="2018-10-09T23:19:58.477" v="749" actId="1035"/>
          <ac:picMkLst>
            <pc:docMk/>
            <pc:sldMk cId="1818361450" sldId="269"/>
            <ac:picMk id="22" creationId="{94CC8962-AFFE-483E-8D8B-D6F7D44173AE}"/>
          </ac:picMkLst>
        </pc:picChg>
        <pc:picChg chg="add mod">
          <ac:chgData name="Valerie Sokolova" userId="11a22aa1dd404ec2" providerId="LiveId" clId="{4F54572F-5124-44E0-AADD-B6CA1604CDF8}" dt="2018-10-09T23:19:58.477" v="749" actId="1035"/>
          <ac:picMkLst>
            <pc:docMk/>
            <pc:sldMk cId="1818361450" sldId="269"/>
            <ac:picMk id="24" creationId="{DCECDFDE-67C1-45E5-9974-BD3E7DA2CCC8}"/>
          </ac:picMkLst>
        </pc:picChg>
        <pc:picChg chg="add del mod">
          <ac:chgData name="Valerie Sokolova" userId="11a22aa1dd404ec2" providerId="LiveId" clId="{4F54572F-5124-44E0-AADD-B6CA1604CDF8}" dt="2018-10-09T22:50:15.451" v="621" actId="478"/>
          <ac:picMkLst>
            <pc:docMk/>
            <pc:sldMk cId="1818361450" sldId="269"/>
            <ac:picMk id="25" creationId="{9E2BF26D-5DC5-445F-8F6A-61FBD79D1BD7}"/>
          </ac:picMkLst>
        </pc:picChg>
        <pc:picChg chg="add del mod">
          <ac:chgData name="Valerie Sokolova" userId="11a22aa1dd404ec2" providerId="LiveId" clId="{4F54572F-5124-44E0-AADD-B6CA1604CDF8}" dt="2018-10-09T22:50:07.331" v="617"/>
          <ac:picMkLst>
            <pc:docMk/>
            <pc:sldMk cId="1818361450" sldId="269"/>
            <ac:picMk id="26" creationId="{6978E6BE-E992-4EFB-9042-3D6F08D91A83}"/>
          </ac:picMkLst>
        </pc:picChg>
        <pc:picChg chg="add del mod">
          <ac:chgData name="Valerie Sokolova" userId="11a22aa1dd404ec2" providerId="LiveId" clId="{4F54572F-5124-44E0-AADD-B6CA1604CDF8}" dt="2018-10-09T23:19:11.536" v="729"/>
          <ac:picMkLst>
            <pc:docMk/>
            <pc:sldMk cId="1818361450" sldId="269"/>
            <ac:picMk id="27" creationId="{C1DACCD6-956F-4B48-AE6A-5EFECBA93052}"/>
          </ac:picMkLst>
        </pc:picChg>
        <pc:picChg chg="add mod">
          <ac:chgData name="Valerie Sokolova" userId="11a22aa1dd404ec2" providerId="LiveId" clId="{4F54572F-5124-44E0-AADD-B6CA1604CDF8}" dt="2018-10-09T23:30:34.096" v="951" actId="1037"/>
          <ac:picMkLst>
            <pc:docMk/>
            <pc:sldMk cId="1818361450" sldId="269"/>
            <ac:picMk id="28" creationId="{DBD6A848-261E-4415-8CF4-B186611C020D}"/>
          </ac:picMkLst>
        </pc:picChg>
        <pc:picChg chg="add del mod">
          <ac:chgData name="Valerie Sokolova" userId="11a22aa1dd404ec2" providerId="LiveId" clId="{4F54572F-5124-44E0-AADD-B6CA1604CDF8}" dt="2018-10-09T22:53:27.372" v="633" actId="478"/>
          <ac:picMkLst>
            <pc:docMk/>
            <pc:sldMk cId="1818361450" sldId="269"/>
            <ac:picMk id="29" creationId="{7DA80FD7-0941-453B-B2D8-30B53196DF2E}"/>
          </ac:picMkLst>
        </pc:picChg>
        <pc:picChg chg="add mod">
          <ac:chgData name="Valerie Sokolova" userId="11a22aa1dd404ec2" providerId="LiveId" clId="{4F54572F-5124-44E0-AADD-B6CA1604CDF8}" dt="2018-10-09T23:30:34.096" v="951" actId="1037"/>
          <ac:picMkLst>
            <pc:docMk/>
            <pc:sldMk cId="1818361450" sldId="269"/>
            <ac:picMk id="30" creationId="{1C68EB72-FA6C-4E1C-935E-BF44D8D98989}"/>
          </ac:picMkLst>
        </pc:picChg>
        <pc:picChg chg="add del mod">
          <ac:chgData name="Valerie Sokolova" userId="11a22aa1dd404ec2" providerId="LiveId" clId="{4F54572F-5124-44E0-AADD-B6CA1604CDF8}" dt="2018-10-09T23:19:38.012" v="735" actId="478"/>
          <ac:picMkLst>
            <pc:docMk/>
            <pc:sldMk cId="1818361450" sldId="269"/>
            <ac:picMk id="31" creationId="{CEBB3957-88DC-4215-8F8B-A95160776ACA}"/>
          </ac:picMkLst>
        </pc:picChg>
        <pc:picChg chg="add del mod">
          <ac:chgData name="Valerie Sokolova" userId="11a22aa1dd404ec2" providerId="LiveId" clId="{4F54572F-5124-44E0-AADD-B6CA1604CDF8}" dt="2018-10-09T22:27:09.210" v="484" actId="478"/>
          <ac:picMkLst>
            <pc:docMk/>
            <pc:sldMk cId="1818361450" sldId="269"/>
            <ac:picMk id="2050" creationId="{A6BB0286-0052-44E3-A236-6B4B436F7463}"/>
          </ac:picMkLst>
        </pc:picChg>
        <pc:cxnChg chg="add mod">
          <ac:chgData name="Valerie Sokolova" userId="11a22aa1dd404ec2" providerId="LiveId" clId="{4F54572F-5124-44E0-AADD-B6CA1604CDF8}" dt="2018-10-09T23:21:37.028" v="796" actId="1035"/>
          <ac:cxnSpMkLst>
            <pc:docMk/>
            <pc:sldMk cId="1818361450" sldId="269"/>
            <ac:cxnSpMk id="35" creationId="{F6315A8C-91E1-4FDA-A703-C2B4AFB808FE}"/>
          </ac:cxnSpMkLst>
        </pc:cxnChg>
        <pc:cxnChg chg="add mod">
          <ac:chgData name="Valerie Sokolova" userId="11a22aa1dd404ec2" providerId="LiveId" clId="{4F54572F-5124-44E0-AADD-B6CA1604CDF8}" dt="2018-10-09T23:21:23.823" v="789" actId="13822"/>
          <ac:cxnSpMkLst>
            <pc:docMk/>
            <pc:sldMk cId="1818361450" sldId="269"/>
            <ac:cxnSpMk id="2049" creationId="{6D547C7C-D74C-4C0B-9216-4E1390B02D2F}"/>
          </ac:cxnSpMkLst>
        </pc:cxnChg>
      </pc:sldChg>
      <pc:sldChg chg="addSp delSp modSp add modAnim">
        <pc:chgData name="Valerie Sokolova" userId="11a22aa1dd404ec2" providerId="LiveId" clId="{4F54572F-5124-44E0-AADD-B6CA1604CDF8}" dt="2018-10-09T23:31:00.413" v="955"/>
        <pc:sldMkLst>
          <pc:docMk/>
          <pc:sldMk cId="1437063365" sldId="270"/>
        </pc:sldMkLst>
        <pc:picChg chg="add mod">
          <ac:chgData name="Valerie Sokolova" userId="11a22aa1dd404ec2" providerId="LiveId" clId="{4F54572F-5124-44E0-AADD-B6CA1604CDF8}" dt="2018-10-09T23:22:11.440" v="806" actId="688"/>
          <ac:picMkLst>
            <pc:docMk/>
            <pc:sldMk cId="1437063365" sldId="270"/>
            <ac:picMk id="2" creationId="{F4060D54-83A3-4B99-9BE6-6A185D7E8A74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4" creationId="{EDDE9D72-3D59-4C87-8EB5-3CF3B0567869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5" creationId="{96EC8F46-2F10-46A4-8A50-2C2906DC3B4D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6" creationId="{79986129-10CA-44B7-8406-71048E7B52C8}"/>
          </ac:picMkLst>
        </pc:picChg>
        <pc:picChg chg="add mod">
          <ac:chgData name="Valerie Sokolova" userId="11a22aa1dd404ec2" providerId="LiveId" clId="{4F54572F-5124-44E0-AADD-B6CA1604CDF8}" dt="2018-10-09T23:22:01.779" v="803" actId="1076"/>
          <ac:picMkLst>
            <pc:docMk/>
            <pc:sldMk cId="1437063365" sldId="270"/>
            <ac:picMk id="7" creationId="{2951BA3A-D63F-4087-BD11-4E11DBF8DF08}"/>
          </ac:picMkLst>
        </pc:picChg>
        <pc:picChg chg="add mod">
          <ac:chgData name="Valerie Sokolova" userId="11a22aa1dd404ec2" providerId="LiveId" clId="{4F54572F-5124-44E0-AADD-B6CA1604CDF8}" dt="2018-10-09T23:22:21.402" v="810" actId="1076"/>
          <ac:picMkLst>
            <pc:docMk/>
            <pc:sldMk cId="1437063365" sldId="270"/>
            <ac:picMk id="8" creationId="{0115C0F5-8CCD-450E-8763-C3B517E91106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9" creationId="{050FFB72-2909-4C14-9305-E8BBDDA49DB9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11" creationId="{149CBC04-D034-4138-AA07-67CAEAE3D81A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12" creationId="{038B72A4-092A-430B-B08F-F86DE4FB9A3A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13" creationId="{5431DECD-9195-4FAA-8E66-8311717347AD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14" creationId="{6FC482F5-67AD-4889-A2BB-B66CDF242597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15" creationId="{F43139CE-BC2C-44EF-A9EA-014B62160433}"/>
          </ac:picMkLst>
        </pc:picChg>
        <pc:picChg chg="add mod">
          <ac:chgData name="Valerie Sokolova" userId="11a22aa1dd404ec2" providerId="LiveId" clId="{4F54572F-5124-44E0-AADD-B6CA1604CDF8}" dt="2018-10-09T23:22:18.548" v="808" actId="1076"/>
          <ac:picMkLst>
            <pc:docMk/>
            <pc:sldMk cId="1437063365" sldId="270"/>
            <ac:picMk id="16" creationId="{0128BE57-D7D1-4DEF-A81C-09A99CCFA098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17" creationId="{727E1678-CB52-4AF6-86C4-6992017C7407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18" creationId="{65A29EE0-DFE4-4DEF-B477-D0C38F202BDC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19" creationId="{960E9CC3-F063-483B-9D30-69066E3A924C}"/>
          </ac:picMkLst>
        </pc:picChg>
        <pc:picChg chg="add mod">
          <ac:chgData name="Valerie Sokolova" userId="11a22aa1dd404ec2" providerId="LiveId" clId="{4F54572F-5124-44E0-AADD-B6CA1604CDF8}" dt="2018-10-09T23:21:53.724" v="800" actId="1076"/>
          <ac:picMkLst>
            <pc:docMk/>
            <pc:sldMk cId="1437063365" sldId="270"/>
            <ac:picMk id="20" creationId="{7445E86F-BB59-4CE7-B088-EC26654B2A1D}"/>
          </ac:picMkLst>
        </pc:picChg>
        <pc:picChg chg="add mod">
          <ac:chgData name="Valerie Sokolova" userId="11a22aa1dd404ec2" providerId="LiveId" clId="{4F54572F-5124-44E0-AADD-B6CA1604CDF8}" dt="2018-10-09T23:22:19.786" v="809" actId="1076"/>
          <ac:picMkLst>
            <pc:docMk/>
            <pc:sldMk cId="1437063365" sldId="270"/>
            <ac:picMk id="21" creationId="{52761D97-7BDD-4331-ACD3-898CBBCC7C98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22" creationId="{94CC8962-AFFE-483E-8D8B-D6F7D44173AE}"/>
          </ac:picMkLst>
        </pc:picChg>
        <pc:picChg chg="add mod">
          <ac:chgData name="Valerie Sokolova" userId="11a22aa1dd404ec2" providerId="LiveId" clId="{4F54572F-5124-44E0-AADD-B6CA1604CDF8}" dt="2018-10-09T23:22:24.314" v="811" actId="1076"/>
          <ac:picMkLst>
            <pc:docMk/>
            <pc:sldMk cId="1437063365" sldId="270"/>
            <ac:picMk id="23" creationId="{967F29FC-089E-4B17-9A70-CE4EA0E88737}"/>
          </ac:picMkLst>
        </pc:picChg>
        <pc:picChg chg="del">
          <ac:chgData name="Valerie Sokolova" userId="11a22aa1dd404ec2" providerId="LiveId" clId="{4F54572F-5124-44E0-AADD-B6CA1604CDF8}" dt="2018-10-09T22:48:56.114" v="613" actId="478"/>
          <ac:picMkLst>
            <pc:docMk/>
            <pc:sldMk cId="1437063365" sldId="270"/>
            <ac:picMk id="24" creationId="{DCECDFDE-67C1-45E5-9974-BD3E7DA2CCC8}"/>
          </ac:picMkLst>
        </pc:picChg>
        <pc:picChg chg="mod">
          <ac:chgData name="Valerie Sokolova" userId="11a22aa1dd404ec2" providerId="LiveId" clId="{4F54572F-5124-44E0-AADD-B6CA1604CDF8}" dt="2018-10-09T23:21:52.096" v="799" actId="1076"/>
          <ac:picMkLst>
            <pc:docMk/>
            <pc:sldMk cId="1437063365" sldId="270"/>
            <ac:picMk id="25" creationId="{9E2BF26D-5DC5-445F-8F6A-61FBD79D1BD7}"/>
          </ac:picMkLst>
        </pc:picChg>
        <pc:picChg chg="add mod">
          <ac:chgData name="Valerie Sokolova" userId="11a22aa1dd404ec2" providerId="LiveId" clId="{4F54572F-5124-44E0-AADD-B6CA1604CDF8}" dt="2018-10-09T23:22:32.011" v="815" actId="1076"/>
          <ac:picMkLst>
            <pc:docMk/>
            <pc:sldMk cId="1437063365" sldId="270"/>
            <ac:picMk id="26" creationId="{53F763DD-B408-4DFF-99A1-4FD24F63E1DA}"/>
          </ac:picMkLst>
        </pc:picChg>
        <pc:picChg chg="add mod">
          <ac:chgData name="Valerie Sokolova" userId="11a22aa1dd404ec2" providerId="LiveId" clId="{4F54572F-5124-44E0-AADD-B6CA1604CDF8}" dt="2018-10-09T23:22:29.484" v="814" actId="1076"/>
          <ac:picMkLst>
            <pc:docMk/>
            <pc:sldMk cId="1437063365" sldId="270"/>
            <ac:picMk id="27" creationId="{7FA034A6-CB71-48CC-859A-E9F2F69895DF}"/>
          </ac:picMkLst>
        </pc:picChg>
        <pc:picChg chg="add mod">
          <ac:chgData name="Valerie Sokolova" userId="11a22aa1dd404ec2" providerId="LiveId" clId="{4F54572F-5124-44E0-AADD-B6CA1604CDF8}" dt="2018-10-09T23:22:37.918" v="817" actId="1076"/>
          <ac:picMkLst>
            <pc:docMk/>
            <pc:sldMk cId="1437063365" sldId="270"/>
            <ac:picMk id="28" creationId="{3F3D1B68-FD29-4154-857C-DAA04834F787}"/>
          </ac:picMkLst>
        </pc:picChg>
        <pc:picChg chg="add mod">
          <ac:chgData name="Valerie Sokolova" userId="11a22aa1dd404ec2" providerId="LiveId" clId="{4F54572F-5124-44E0-AADD-B6CA1604CDF8}" dt="2018-10-09T23:22:34.531" v="816" actId="1076"/>
          <ac:picMkLst>
            <pc:docMk/>
            <pc:sldMk cId="1437063365" sldId="270"/>
            <ac:picMk id="29" creationId="{EC144C93-A1AD-4FC1-A196-F34DC3FE0A1B}"/>
          </ac:picMkLst>
        </pc:picChg>
        <pc:picChg chg="add del mod">
          <ac:chgData name="Valerie Sokolova" userId="11a22aa1dd404ec2" providerId="LiveId" clId="{4F54572F-5124-44E0-AADD-B6CA1604CDF8}" dt="2018-10-09T23:09:24.692" v="693" actId="478"/>
          <ac:picMkLst>
            <pc:docMk/>
            <pc:sldMk cId="1437063365" sldId="270"/>
            <ac:picMk id="30" creationId="{7C1FFD65-6EFD-4934-9D4B-688B1DD333F1}"/>
          </ac:picMkLst>
        </pc:picChg>
        <pc:picChg chg="add del mod">
          <ac:chgData name="Valerie Sokolova" userId="11a22aa1dd404ec2" providerId="LiveId" clId="{4F54572F-5124-44E0-AADD-B6CA1604CDF8}" dt="2018-10-09T23:09:23.307" v="692" actId="478"/>
          <ac:picMkLst>
            <pc:docMk/>
            <pc:sldMk cId="1437063365" sldId="270"/>
            <ac:picMk id="31" creationId="{FA129372-C9BB-492D-8D2B-EB7E52DF8C35}"/>
          </ac:picMkLst>
        </pc:picChg>
        <pc:picChg chg="add mod">
          <ac:chgData name="Valerie Sokolova" userId="11a22aa1dd404ec2" providerId="LiveId" clId="{4F54572F-5124-44E0-AADD-B6CA1604CDF8}" dt="2018-10-09T23:22:44.726" v="818" actId="1076"/>
          <ac:picMkLst>
            <pc:docMk/>
            <pc:sldMk cId="1437063365" sldId="270"/>
            <ac:picMk id="32" creationId="{B7EE5DDE-8FAF-4CCC-B02E-9269D875F9B0}"/>
          </ac:picMkLst>
        </pc:picChg>
        <pc:picChg chg="add mod">
          <ac:chgData name="Valerie Sokolova" userId="11a22aa1dd404ec2" providerId="LiveId" clId="{4F54572F-5124-44E0-AADD-B6CA1604CDF8}" dt="2018-10-09T23:22:49.454" v="826" actId="1036"/>
          <ac:picMkLst>
            <pc:docMk/>
            <pc:sldMk cId="1437063365" sldId="270"/>
            <ac:picMk id="33" creationId="{B041657D-574E-4565-A094-94CA9D79EB52}"/>
          </ac:picMkLst>
        </pc:picChg>
        <pc:picChg chg="add del mod">
          <ac:chgData name="Valerie Sokolova" userId="11a22aa1dd404ec2" providerId="LiveId" clId="{4F54572F-5124-44E0-AADD-B6CA1604CDF8}" dt="2018-10-09T23:14:28.917" v="708" actId="478"/>
          <ac:picMkLst>
            <pc:docMk/>
            <pc:sldMk cId="1437063365" sldId="270"/>
            <ac:picMk id="34" creationId="{4030DE7D-074B-4A95-AD8A-2D604A08DC81}"/>
          </ac:picMkLst>
        </pc:picChg>
        <pc:picChg chg="add del mod">
          <ac:chgData name="Valerie Sokolova" userId="11a22aa1dd404ec2" providerId="LiveId" clId="{4F54572F-5124-44E0-AADD-B6CA1604CDF8}" dt="2018-10-09T23:22:52.873" v="840" actId="1037"/>
          <ac:picMkLst>
            <pc:docMk/>
            <pc:sldMk cId="1437063365" sldId="270"/>
            <ac:picMk id="35" creationId="{5D53ACE8-E1B1-4233-A325-D95A977BD64C}"/>
          </ac:picMkLst>
        </pc:picChg>
        <pc:picChg chg="add mod">
          <ac:chgData name="Valerie Sokolova" userId="11a22aa1dd404ec2" providerId="LiveId" clId="{4F54572F-5124-44E0-AADD-B6CA1604CDF8}" dt="2018-10-09T23:22:44.726" v="818" actId="1076"/>
          <ac:picMkLst>
            <pc:docMk/>
            <pc:sldMk cId="1437063365" sldId="270"/>
            <ac:picMk id="36" creationId="{94CDD278-8715-432D-8AF5-BD4177D607C0}"/>
          </ac:picMkLst>
        </pc:picChg>
        <pc:cxnChg chg="add">
          <ac:chgData name="Valerie Sokolova" userId="11a22aa1dd404ec2" providerId="LiveId" clId="{4F54572F-5124-44E0-AADD-B6CA1604CDF8}" dt="2018-10-09T23:21:44.321" v="797"/>
          <ac:cxnSpMkLst>
            <pc:docMk/>
            <pc:sldMk cId="1437063365" sldId="270"/>
            <ac:cxnSpMk id="37" creationId="{EAA52E38-65D7-4BE1-8530-3E35CD135ACE}"/>
          </ac:cxnSpMkLst>
        </pc:cxnChg>
        <pc:cxnChg chg="add">
          <ac:chgData name="Valerie Sokolova" userId="11a22aa1dd404ec2" providerId="LiveId" clId="{4F54572F-5124-44E0-AADD-B6CA1604CDF8}" dt="2018-10-09T23:21:44.321" v="797"/>
          <ac:cxnSpMkLst>
            <pc:docMk/>
            <pc:sldMk cId="1437063365" sldId="270"/>
            <ac:cxnSpMk id="38" creationId="{B03A44CA-254B-4D1E-AC47-838691DFACAE}"/>
          </ac:cxnSpMkLst>
        </pc:cxnChg>
      </pc:sldChg>
      <pc:sldChg chg="addSp delSp modSp add mod setBg modAnim setClrOvrMap">
        <pc:chgData name="Valerie Sokolova" userId="11a22aa1dd404ec2" providerId="LiveId" clId="{4F54572F-5124-44E0-AADD-B6CA1604CDF8}" dt="2018-10-09T23:47:22.651" v="1199"/>
        <pc:sldMkLst>
          <pc:docMk/>
          <pc:sldMk cId="1613821621" sldId="271"/>
        </pc:sldMkLst>
        <pc:spChg chg="mod ord">
          <ac:chgData name="Valerie Sokolova" userId="11a22aa1dd404ec2" providerId="LiveId" clId="{4F54572F-5124-44E0-AADD-B6CA1604CDF8}" dt="2018-10-09T23:35:23.206" v="1010" actId="26606"/>
          <ac:spMkLst>
            <pc:docMk/>
            <pc:sldMk cId="1613821621" sldId="271"/>
            <ac:spMk id="10" creationId="{E66D5C19-291E-438B-AB7F-201B2B3B5912}"/>
          </ac:spMkLst>
        </pc:spChg>
        <pc:spChg chg="add del">
          <ac:chgData name="Valerie Sokolova" userId="11a22aa1dd404ec2" providerId="LiveId" clId="{4F54572F-5124-44E0-AADD-B6CA1604CDF8}" dt="2018-10-09T23:35:23.206" v="1010" actId="26606"/>
          <ac:spMkLst>
            <pc:docMk/>
            <pc:sldMk cId="1613821621" sldId="271"/>
            <ac:spMk id="15" creationId="{71B2258F-86CA-4D4D-8270-BC05FCDEBFB3}"/>
          </ac:spMkLst>
        </pc:spChg>
        <pc:spChg chg="add mod">
          <ac:chgData name="Valerie Sokolova" userId="11a22aa1dd404ec2" providerId="LiveId" clId="{4F54572F-5124-44E0-AADD-B6CA1604CDF8}" dt="2018-10-09T23:45:11.205" v="1167" actId="1035"/>
          <ac:spMkLst>
            <pc:docMk/>
            <pc:sldMk cId="1613821621" sldId="271"/>
            <ac:spMk id="17" creationId="{36BDD7D5-8F5A-4533-9281-B25B95132B66}"/>
          </ac:spMkLst>
        </pc:spChg>
        <pc:spChg chg="add mod">
          <ac:chgData name="Valerie Sokolova" userId="11a22aa1dd404ec2" providerId="LiveId" clId="{4F54572F-5124-44E0-AADD-B6CA1604CDF8}" dt="2018-10-09T23:45:11.205" v="1167" actId="1035"/>
          <ac:spMkLst>
            <pc:docMk/>
            <pc:sldMk cId="1613821621" sldId="271"/>
            <ac:spMk id="18" creationId="{41CF4BF4-A1B8-47EC-B254-FFC9DD660D2F}"/>
          </ac:spMkLst>
        </pc:spChg>
        <pc:spChg chg="add mod">
          <ac:chgData name="Valerie Sokolova" userId="11a22aa1dd404ec2" providerId="LiveId" clId="{4F54572F-5124-44E0-AADD-B6CA1604CDF8}" dt="2018-10-09T23:45:11.205" v="1167" actId="1035"/>
          <ac:spMkLst>
            <pc:docMk/>
            <pc:sldMk cId="1613821621" sldId="271"/>
            <ac:spMk id="19" creationId="{E5ADE61A-69BB-4347-9473-3709F3946EF2}"/>
          </ac:spMkLst>
        </pc:spChg>
        <pc:spChg chg="del">
          <ac:chgData name="Valerie Sokolova" userId="11a22aa1dd404ec2" providerId="LiveId" clId="{4F54572F-5124-44E0-AADD-B6CA1604CDF8}" dt="2018-10-09T23:32:01.560" v="958" actId="478"/>
          <ac:spMkLst>
            <pc:docMk/>
            <pc:sldMk cId="1613821621" sldId="271"/>
            <ac:spMk id="20" creationId="{47BF7DD2-0CF9-45E9-A0D0-DDF9BF94EA42}"/>
          </ac:spMkLst>
        </pc:spChg>
        <pc:spChg chg="add mod">
          <ac:chgData name="Valerie Sokolova" userId="11a22aa1dd404ec2" providerId="LiveId" clId="{4F54572F-5124-44E0-AADD-B6CA1604CDF8}" dt="2018-10-09T23:45:16.197" v="1174" actId="20577"/>
          <ac:spMkLst>
            <pc:docMk/>
            <pc:sldMk cId="1613821621" sldId="271"/>
            <ac:spMk id="22" creationId="{B8C4E0E5-49D8-4B6F-8BEA-0909C174EFAF}"/>
          </ac:spMkLst>
        </pc:spChg>
        <pc:spChg chg="del mod">
          <ac:chgData name="Valerie Sokolova" userId="11a22aa1dd404ec2" providerId="LiveId" clId="{4F54572F-5124-44E0-AADD-B6CA1604CDF8}" dt="2018-10-09T23:34:29.149" v="1006" actId="478"/>
          <ac:spMkLst>
            <pc:docMk/>
            <pc:sldMk cId="1613821621" sldId="271"/>
            <ac:spMk id="23" creationId="{B258E76B-3EBC-4C58-AEBF-C2F959E53C5C}"/>
          </ac:spMkLst>
        </pc:spChg>
        <pc:spChg chg="add mod">
          <ac:chgData name="Valerie Sokolova" userId="11a22aa1dd404ec2" providerId="LiveId" clId="{4F54572F-5124-44E0-AADD-B6CA1604CDF8}" dt="2018-10-09T23:45:21.583" v="1183" actId="20577"/>
          <ac:spMkLst>
            <pc:docMk/>
            <pc:sldMk cId="1613821621" sldId="271"/>
            <ac:spMk id="24" creationId="{354643C4-5157-4EA3-920A-F4BFA91AA4B4}"/>
          </ac:spMkLst>
        </pc:spChg>
        <pc:spChg chg="add mod">
          <ac:chgData name="Valerie Sokolova" userId="11a22aa1dd404ec2" providerId="LiveId" clId="{4F54572F-5124-44E0-AADD-B6CA1604CDF8}" dt="2018-10-09T23:45:24.399" v="1186" actId="20577"/>
          <ac:spMkLst>
            <pc:docMk/>
            <pc:sldMk cId="1613821621" sldId="271"/>
            <ac:spMk id="25" creationId="{8ED63098-3422-47BF-9EAD-7A0FEB26DC8D}"/>
          </ac:spMkLst>
        </pc:spChg>
        <pc:picChg chg="add del mod">
          <ac:chgData name="Valerie Sokolova" userId="11a22aa1dd404ec2" providerId="LiveId" clId="{4F54572F-5124-44E0-AADD-B6CA1604CDF8}" dt="2018-10-09T23:36:41.562" v="1013" actId="478"/>
          <ac:picMkLst>
            <pc:docMk/>
            <pc:sldMk cId="1613821621" sldId="271"/>
            <ac:picMk id="2" creationId="{8BE5565F-0F45-4065-A4C2-B9ECEBE5D066}"/>
          </ac:picMkLst>
        </pc:picChg>
        <pc:picChg chg="mod ord">
          <ac:chgData name="Valerie Sokolova" userId="11a22aa1dd404ec2" providerId="LiveId" clId="{4F54572F-5124-44E0-AADD-B6CA1604CDF8}" dt="2018-10-09T23:35:23.206" v="1010" actId="26606"/>
          <ac:picMkLst>
            <pc:docMk/>
            <pc:sldMk cId="1613821621" sldId="271"/>
            <ac:picMk id="3" creationId="{636ED633-0A8A-4711-BD27-2475C64CCD33}"/>
          </ac:picMkLst>
        </pc:picChg>
        <pc:picChg chg="add mod modCrop">
          <ac:chgData name="Valerie Sokolova" userId="11a22aa1dd404ec2" providerId="LiveId" clId="{4F54572F-5124-44E0-AADD-B6CA1604CDF8}" dt="2018-10-09T23:45:11.205" v="1167" actId="1035"/>
          <ac:picMkLst>
            <pc:docMk/>
            <pc:sldMk cId="1613821621" sldId="271"/>
            <ac:picMk id="4" creationId="{DB83C9D2-7392-4D46-BF2C-6D00C4C8C605}"/>
          </ac:picMkLst>
        </pc:picChg>
        <pc:picChg chg="add mod">
          <ac:chgData name="Valerie Sokolova" userId="11a22aa1dd404ec2" providerId="LiveId" clId="{4F54572F-5124-44E0-AADD-B6CA1604CDF8}" dt="2018-10-09T23:45:11.205" v="1167" actId="1035"/>
          <ac:picMkLst>
            <pc:docMk/>
            <pc:sldMk cId="1613821621" sldId="271"/>
            <ac:picMk id="5" creationId="{CFF20B07-661D-43B4-8F76-54A9BD36BA35}"/>
          </ac:picMkLst>
        </pc:picChg>
        <pc:picChg chg="add mod">
          <ac:chgData name="Valerie Sokolova" userId="11a22aa1dd404ec2" providerId="LiveId" clId="{4F54572F-5124-44E0-AADD-B6CA1604CDF8}" dt="2018-10-09T23:44:00.416" v="1108" actId="1037"/>
          <ac:picMkLst>
            <pc:docMk/>
            <pc:sldMk cId="1613821621" sldId="271"/>
            <ac:picMk id="6" creationId="{F3F98648-FE96-4409-BD57-09C56322188A}"/>
          </ac:picMkLst>
        </pc:picChg>
        <pc:picChg chg="del">
          <ac:chgData name="Valerie Sokolova" userId="11a22aa1dd404ec2" providerId="LiveId" clId="{4F54572F-5124-44E0-AADD-B6CA1604CDF8}" dt="2018-10-09T23:32:02.957" v="959" actId="478"/>
          <ac:picMkLst>
            <pc:docMk/>
            <pc:sldMk cId="1613821621" sldId="271"/>
            <ac:picMk id="7" creationId="{9308F984-08A4-4522-AB77-FD582794D173}"/>
          </ac:picMkLst>
        </pc:picChg>
        <pc:picChg chg="add mod modCrop">
          <ac:chgData name="Valerie Sokolova" userId="11a22aa1dd404ec2" providerId="LiveId" clId="{4F54572F-5124-44E0-AADD-B6CA1604CDF8}" dt="2018-10-09T23:45:11.205" v="1167" actId="1035"/>
          <ac:picMkLst>
            <pc:docMk/>
            <pc:sldMk cId="1613821621" sldId="271"/>
            <ac:picMk id="8" creationId="{EAE6F75F-E73E-42A1-BDD5-33BD6CA6F6E2}"/>
          </ac:picMkLst>
        </pc:picChg>
        <pc:picChg chg="add mod">
          <ac:chgData name="Valerie Sokolova" userId="11a22aa1dd404ec2" providerId="LiveId" clId="{4F54572F-5124-44E0-AADD-B6CA1604CDF8}" dt="2018-10-09T23:44:00.416" v="1108" actId="1037"/>
          <ac:picMkLst>
            <pc:docMk/>
            <pc:sldMk cId="1613821621" sldId="271"/>
            <ac:picMk id="9" creationId="{B0B8375F-304D-4152-9CA7-7BF81D6632D0}"/>
          </ac:picMkLst>
        </pc:picChg>
        <pc:picChg chg="add del mod">
          <ac:chgData name="Valerie Sokolova" userId="11a22aa1dd404ec2" providerId="LiveId" clId="{4F54572F-5124-44E0-AADD-B6CA1604CDF8}" dt="2018-10-09T23:42:15.688" v="1037" actId="478"/>
          <ac:picMkLst>
            <pc:docMk/>
            <pc:sldMk cId="1613821621" sldId="271"/>
            <ac:picMk id="11" creationId="{1FB22EF4-DAAE-4EC9-A530-1E9B7B0A36F5}"/>
          </ac:picMkLst>
        </pc:picChg>
        <pc:picChg chg="add mod">
          <ac:chgData name="Valerie Sokolova" userId="11a22aa1dd404ec2" providerId="LiveId" clId="{4F54572F-5124-44E0-AADD-B6CA1604CDF8}" dt="2018-10-09T23:44:00.416" v="1108" actId="1037"/>
          <ac:picMkLst>
            <pc:docMk/>
            <pc:sldMk cId="1613821621" sldId="271"/>
            <ac:picMk id="12" creationId="{C5AD55C4-9354-4BEB-ABB6-48789530A718}"/>
          </ac:picMkLst>
        </pc:picChg>
        <pc:picChg chg="del">
          <ac:chgData name="Valerie Sokolova" userId="11a22aa1dd404ec2" providerId="LiveId" clId="{4F54572F-5124-44E0-AADD-B6CA1604CDF8}" dt="2018-10-09T23:31:59.570" v="957" actId="478"/>
          <ac:picMkLst>
            <pc:docMk/>
            <pc:sldMk cId="1613821621" sldId="271"/>
            <ac:picMk id="21" creationId="{E2F267F5-A387-40FD-9EA2-4A42D0398F87}"/>
          </ac:picMkLst>
        </pc:picChg>
      </pc:sldChg>
      <pc:sldChg chg="addSp delSp modSp add delAnim modAnim">
        <pc:chgData name="Valerie Sokolova" userId="11a22aa1dd404ec2" providerId="LiveId" clId="{4F54572F-5124-44E0-AADD-B6CA1604CDF8}" dt="2018-10-09T23:56:09.023" v="1628" actId="20577"/>
        <pc:sldMkLst>
          <pc:docMk/>
          <pc:sldMk cId="1142091483" sldId="272"/>
        </pc:sldMkLst>
        <pc:spChg chg="mod">
          <ac:chgData name="Valerie Sokolova" userId="11a22aa1dd404ec2" providerId="LiveId" clId="{4F54572F-5124-44E0-AADD-B6CA1604CDF8}" dt="2018-10-09T23:51:11.473" v="1336" actId="20577"/>
          <ac:spMkLst>
            <pc:docMk/>
            <pc:sldMk cId="1142091483" sldId="272"/>
            <ac:spMk id="10" creationId="{E66D5C19-291E-438B-AB7F-201B2B3B5912}"/>
          </ac:spMkLst>
        </pc:spChg>
        <pc:spChg chg="mod">
          <ac:chgData name="Valerie Sokolova" userId="11a22aa1dd404ec2" providerId="LiveId" clId="{4F54572F-5124-44E0-AADD-B6CA1604CDF8}" dt="2018-10-09T23:54:54.986" v="1533" actId="255"/>
          <ac:spMkLst>
            <pc:docMk/>
            <pc:sldMk cId="1142091483" sldId="272"/>
            <ac:spMk id="17" creationId="{36BDD7D5-8F5A-4533-9281-B25B95132B66}"/>
          </ac:spMkLst>
        </pc:spChg>
        <pc:spChg chg="del">
          <ac:chgData name="Valerie Sokolova" userId="11a22aa1dd404ec2" providerId="LiveId" clId="{4F54572F-5124-44E0-AADD-B6CA1604CDF8}" dt="2018-10-09T23:47:50.083" v="1202" actId="478"/>
          <ac:spMkLst>
            <pc:docMk/>
            <pc:sldMk cId="1142091483" sldId="272"/>
            <ac:spMk id="18" creationId="{41CF4BF4-A1B8-47EC-B254-FFC9DD660D2F}"/>
          </ac:spMkLst>
        </pc:spChg>
        <pc:spChg chg="del">
          <ac:chgData name="Valerie Sokolova" userId="11a22aa1dd404ec2" providerId="LiveId" clId="{4F54572F-5124-44E0-AADD-B6CA1604CDF8}" dt="2018-10-09T23:47:50.083" v="1202" actId="478"/>
          <ac:spMkLst>
            <pc:docMk/>
            <pc:sldMk cId="1142091483" sldId="272"/>
            <ac:spMk id="19" creationId="{E5ADE61A-69BB-4347-9473-3709F3946EF2}"/>
          </ac:spMkLst>
        </pc:spChg>
        <pc:spChg chg="add mod">
          <ac:chgData name="Valerie Sokolova" userId="11a22aa1dd404ec2" providerId="LiveId" clId="{4F54572F-5124-44E0-AADD-B6CA1604CDF8}" dt="2018-10-09T23:55:31.896" v="1587" actId="1037"/>
          <ac:spMkLst>
            <pc:docMk/>
            <pc:sldMk cId="1142091483" sldId="272"/>
            <ac:spMk id="20" creationId="{D8E9AED2-2256-4354-8844-DD2D0C8548B4}"/>
          </ac:spMkLst>
        </pc:spChg>
        <pc:spChg chg="add mod">
          <ac:chgData name="Valerie Sokolova" userId="11a22aa1dd404ec2" providerId="LiveId" clId="{4F54572F-5124-44E0-AADD-B6CA1604CDF8}" dt="2018-10-09T23:55:31.896" v="1587" actId="1037"/>
          <ac:spMkLst>
            <pc:docMk/>
            <pc:sldMk cId="1142091483" sldId="272"/>
            <ac:spMk id="21" creationId="{FFE6C9E3-66CB-42AD-B90B-AE4B67318002}"/>
          </ac:spMkLst>
        </pc:spChg>
        <pc:spChg chg="del">
          <ac:chgData name="Valerie Sokolova" userId="11a22aa1dd404ec2" providerId="LiveId" clId="{4F54572F-5124-44E0-AADD-B6CA1604CDF8}" dt="2018-10-09T23:47:46.627" v="1201" actId="478"/>
          <ac:spMkLst>
            <pc:docMk/>
            <pc:sldMk cId="1142091483" sldId="272"/>
            <ac:spMk id="22" creationId="{B8C4E0E5-49D8-4B6F-8BEA-0909C174EFAF}"/>
          </ac:spMkLst>
        </pc:spChg>
        <pc:spChg chg="add mod">
          <ac:chgData name="Valerie Sokolova" userId="11a22aa1dd404ec2" providerId="LiveId" clId="{4F54572F-5124-44E0-AADD-B6CA1604CDF8}" dt="2018-10-09T23:55:31.896" v="1587" actId="1037"/>
          <ac:spMkLst>
            <pc:docMk/>
            <pc:sldMk cId="1142091483" sldId="272"/>
            <ac:spMk id="23" creationId="{4E6A9D59-4189-40FB-9C6B-3339DC760FC4}"/>
          </ac:spMkLst>
        </pc:spChg>
        <pc:spChg chg="del">
          <ac:chgData name="Valerie Sokolova" userId="11a22aa1dd404ec2" providerId="LiveId" clId="{4F54572F-5124-44E0-AADD-B6CA1604CDF8}" dt="2018-10-09T23:47:46.627" v="1201" actId="478"/>
          <ac:spMkLst>
            <pc:docMk/>
            <pc:sldMk cId="1142091483" sldId="272"/>
            <ac:spMk id="24" creationId="{354643C4-5157-4EA3-920A-F4BFA91AA4B4}"/>
          </ac:spMkLst>
        </pc:spChg>
        <pc:spChg chg="del">
          <ac:chgData name="Valerie Sokolova" userId="11a22aa1dd404ec2" providerId="LiveId" clId="{4F54572F-5124-44E0-AADD-B6CA1604CDF8}" dt="2018-10-09T23:47:46.627" v="1201" actId="478"/>
          <ac:spMkLst>
            <pc:docMk/>
            <pc:sldMk cId="1142091483" sldId="272"/>
            <ac:spMk id="25" creationId="{8ED63098-3422-47BF-9EAD-7A0FEB26DC8D}"/>
          </ac:spMkLst>
        </pc:spChg>
        <pc:spChg chg="add mod">
          <ac:chgData name="Valerie Sokolova" userId="11a22aa1dd404ec2" providerId="LiveId" clId="{4F54572F-5124-44E0-AADD-B6CA1604CDF8}" dt="2018-10-09T23:55:31.896" v="1587" actId="1037"/>
          <ac:spMkLst>
            <pc:docMk/>
            <pc:sldMk cId="1142091483" sldId="272"/>
            <ac:spMk id="26" creationId="{2747A19C-86D7-4136-8CE5-BCC928E7A3A0}"/>
          </ac:spMkLst>
        </pc:spChg>
        <pc:spChg chg="add del">
          <ac:chgData name="Valerie Sokolova" userId="11a22aa1dd404ec2" providerId="LiveId" clId="{4F54572F-5124-44E0-AADD-B6CA1604CDF8}" dt="2018-10-09T23:53:57.280" v="1461" actId="478"/>
          <ac:spMkLst>
            <pc:docMk/>
            <pc:sldMk cId="1142091483" sldId="272"/>
            <ac:spMk id="27" creationId="{5CBA06DB-8686-45AA-80C6-064C2958AAC8}"/>
          </ac:spMkLst>
        </pc:spChg>
        <pc:spChg chg="add mod">
          <ac:chgData name="Valerie Sokolova" userId="11a22aa1dd404ec2" providerId="LiveId" clId="{4F54572F-5124-44E0-AADD-B6CA1604CDF8}" dt="2018-10-09T23:55:11.598" v="1547" actId="20577"/>
          <ac:spMkLst>
            <pc:docMk/>
            <pc:sldMk cId="1142091483" sldId="272"/>
            <ac:spMk id="28" creationId="{DCA732B0-1BF2-4E19-BAED-AA55A9999EB5}"/>
          </ac:spMkLst>
        </pc:spChg>
        <pc:spChg chg="add mod">
          <ac:chgData name="Valerie Sokolova" userId="11a22aa1dd404ec2" providerId="LiveId" clId="{4F54572F-5124-44E0-AADD-B6CA1604CDF8}" dt="2018-10-09T23:55:20.487" v="1565" actId="20577"/>
          <ac:spMkLst>
            <pc:docMk/>
            <pc:sldMk cId="1142091483" sldId="272"/>
            <ac:spMk id="29" creationId="{DE6F0C26-F2BD-4A48-A187-202DA18C6C00}"/>
          </ac:spMkLst>
        </pc:spChg>
        <pc:spChg chg="add mod">
          <ac:chgData name="Valerie Sokolova" userId="11a22aa1dd404ec2" providerId="LiveId" clId="{4F54572F-5124-44E0-AADD-B6CA1604CDF8}" dt="2018-10-09T23:56:09.023" v="1628" actId="20577"/>
          <ac:spMkLst>
            <pc:docMk/>
            <pc:sldMk cId="1142091483" sldId="272"/>
            <ac:spMk id="30" creationId="{669DBB42-5FFB-4F2F-AF58-2B902E1FFB05}"/>
          </ac:spMkLst>
        </pc:spChg>
        <pc:spChg chg="add mod">
          <ac:chgData name="Valerie Sokolova" userId="11a22aa1dd404ec2" providerId="LiveId" clId="{4F54572F-5124-44E0-AADD-B6CA1604CDF8}" dt="2018-10-09T23:55:46.188" v="1609" actId="20577"/>
          <ac:spMkLst>
            <pc:docMk/>
            <pc:sldMk cId="1142091483" sldId="272"/>
            <ac:spMk id="31" creationId="{ECCD98F7-D657-4E15-8293-ED346D3A9FFC}"/>
          </ac:spMkLst>
        </pc:spChg>
        <pc:picChg chg="add mod modCrop">
          <ac:chgData name="Valerie Sokolova" userId="11a22aa1dd404ec2" providerId="LiveId" clId="{4F54572F-5124-44E0-AADD-B6CA1604CDF8}" dt="2018-10-09T23:54:23.317" v="1478" actId="1036"/>
          <ac:picMkLst>
            <pc:docMk/>
            <pc:sldMk cId="1142091483" sldId="272"/>
            <ac:picMk id="2" creationId="{939625F8-A7CC-44A9-858C-B0D2109715CD}"/>
          </ac:picMkLst>
        </pc:picChg>
        <pc:picChg chg="del">
          <ac:chgData name="Valerie Sokolova" userId="11a22aa1dd404ec2" providerId="LiveId" clId="{4F54572F-5124-44E0-AADD-B6CA1604CDF8}" dt="2018-10-09T23:47:46.627" v="1201" actId="478"/>
          <ac:picMkLst>
            <pc:docMk/>
            <pc:sldMk cId="1142091483" sldId="272"/>
            <ac:picMk id="4" creationId="{DB83C9D2-7392-4D46-BF2C-6D00C4C8C605}"/>
          </ac:picMkLst>
        </pc:picChg>
        <pc:picChg chg="del">
          <ac:chgData name="Valerie Sokolova" userId="11a22aa1dd404ec2" providerId="LiveId" clId="{4F54572F-5124-44E0-AADD-B6CA1604CDF8}" dt="2018-10-09T23:47:46.627" v="1201" actId="478"/>
          <ac:picMkLst>
            <pc:docMk/>
            <pc:sldMk cId="1142091483" sldId="272"/>
            <ac:picMk id="5" creationId="{CFF20B07-661D-43B4-8F76-54A9BD36BA35}"/>
          </ac:picMkLst>
        </pc:picChg>
        <pc:picChg chg="del">
          <ac:chgData name="Valerie Sokolova" userId="11a22aa1dd404ec2" providerId="LiveId" clId="{4F54572F-5124-44E0-AADD-B6CA1604CDF8}" dt="2018-10-09T23:47:46.627" v="1201" actId="478"/>
          <ac:picMkLst>
            <pc:docMk/>
            <pc:sldMk cId="1142091483" sldId="272"/>
            <ac:picMk id="6" creationId="{F3F98648-FE96-4409-BD57-09C56322188A}"/>
          </ac:picMkLst>
        </pc:picChg>
        <pc:picChg chg="del">
          <ac:chgData name="Valerie Sokolova" userId="11a22aa1dd404ec2" providerId="LiveId" clId="{4F54572F-5124-44E0-AADD-B6CA1604CDF8}" dt="2018-10-09T23:47:46.627" v="1201" actId="478"/>
          <ac:picMkLst>
            <pc:docMk/>
            <pc:sldMk cId="1142091483" sldId="272"/>
            <ac:picMk id="8" creationId="{EAE6F75F-E73E-42A1-BDD5-33BD6CA6F6E2}"/>
          </ac:picMkLst>
        </pc:picChg>
        <pc:picChg chg="del">
          <ac:chgData name="Valerie Sokolova" userId="11a22aa1dd404ec2" providerId="LiveId" clId="{4F54572F-5124-44E0-AADD-B6CA1604CDF8}" dt="2018-10-09T23:47:46.627" v="1201" actId="478"/>
          <ac:picMkLst>
            <pc:docMk/>
            <pc:sldMk cId="1142091483" sldId="272"/>
            <ac:picMk id="9" creationId="{B0B8375F-304D-4152-9CA7-7BF81D6632D0}"/>
          </ac:picMkLst>
        </pc:picChg>
        <pc:picChg chg="del">
          <ac:chgData name="Valerie Sokolova" userId="11a22aa1dd404ec2" providerId="LiveId" clId="{4F54572F-5124-44E0-AADD-B6CA1604CDF8}" dt="2018-10-09T23:47:46.627" v="1201" actId="478"/>
          <ac:picMkLst>
            <pc:docMk/>
            <pc:sldMk cId="1142091483" sldId="272"/>
            <ac:picMk id="12" creationId="{C5AD55C4-9354-4BEB-ABB6-48789530A71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4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3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0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8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9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7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0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1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6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8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0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2A1AB-F0B8-4FBE-B9CD-61809D250AA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68D5D-7A78-47BC-A787-D1B3F728F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1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tSECLr_7kV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D3AE2-A6EC-4C31-AFF5-0414304C1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78"/>
          <a:stretch/>
        </p:blipFill>
        <p:spPr>
          <a:xfrm>
            <a:off x="7117237" y="1558294"/>
            <a:ext cx="1894788" cy="4929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997FAB-704C-48A7-9B9C-6F64863BC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43" r="41519"/>
          <a:stretch/>
        </p:blipFill>
        <p:spPr>
          <a:xfrm>
            <a:off x="2142048" y="1558294"/>
            <a:ext cx="1576243" cy="49291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D9CAE2-25D9-4A41-9656-A571E289D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8" r="59860"/>
          <a:stretch/>
        </p:blipFill>
        <p:spPr>
          <a:xfrm>
            <a:off x="272499" y="1558294"/>
            <a:ext cx="1796097" cy="49291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3BBE25-3254-45F4-8888-966B1D96E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59" r="2404"/>
          <a:stretch/>
        </p:blipFill>
        <p:spPr>
          <a:xfrm>
            <a:off x="5670319" y="1558294"/>
            <a:ext cx="1576243" cy="4929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05E3A2-E689-498E-99F6-389D75DB1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97" r="21346" b="25856"/>
          <a:stretch/>
        </p:blipFill>
        <p:spPr>
          <a:xfrm>
            <a:off x="3865284" y="1558294"/>
            <a:ext cx="1705955" cy="3654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6ED633-0A8A-4711-BD27-2475C64CC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21907"/>
          <a:stretch/>
        </p:blipFill>
        <p:spPr>
          <a:xfrm>
            <a:off x="0" y="0"/>
            <a:ext cx="9144000" cy="11207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6D5C19-291E-438B-AB7F-201B2B3B5912}"/>
              </a:ext>
            </a:extLst>
          </p:cNvPr>
          <p:cNvSpPr txBox="1">
            <a:spLocks/>
          </p:cNvSpPr>
          <p:nvPr/>
        </p:nvSpPr>
        <p:spPr>
          <a:xfrm>
            <a:off x="0" y="-18822"/>
            <a:ext cx="9144000" cy="11207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61000"/>
                    </a:srgbClr>
                  </a:outerShdw>
                </a:effectLst>
                <a:latin typeface="Century Gothic" panose="020B0502020202020204" pitchFamily="34" charset="0"/>
              </a:rPr>
              <a:t>The 5 Basic Tastes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5D4EAB-BD68-4539-80E7-BEE091714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327" y="5337414"/>
            <a:ext cx="1037362" cy="803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C6C524-BE5E-448F-BF3D-B67B35672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86" y="1766207"/>
            <a:ext cx="1153606" cy="577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B2B1E9-BED8-48A7-8E93-5DE57CC9D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8750" y="1766206"/>
            <a:ext cx="1153606" cy="577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728202-A8B8-4945-8FAE-3420C179D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197" y="1766205"/>
            <a:ext cx="1153606" cy="577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840938-1E4F-49C6-BC2B-5785B35F8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773" y="1766204"/>
            <a:ext cx="1153606" cy="577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CE01A8-2977-406B-B97A-3882AA1B1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038" y="1654657"/>
            <a:ext cx="1153606" cy="5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7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ruit&#10;&#10;Description generated with very high confidence">
            <a:extLst>
              <a:ext uri="{FF2B5EF4-FFF2-40B4-BE49-F238E27FC236}">
                <a16:creationId xmlns:a16="http://schemas.microsoft.com/office/drawing/2014/main" id="{636ED633-0A8A-4711-BD27-2475C64CC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21907"/>
          <a:stretch/>
        </p:blipFill>
        <p:spPr>
          <a:xfrm>
            <a:off x="0" y="0"/>
            <a:ext cx="9144000" cy="11207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6D5C19-291E-438B-AB7F-201B2B3B5912}"/>
              </a:ext>
            </a:extLst>
          </p:cNvPr>
          <p:cNvSpPr txBox="1">
            <a:spLocks/>
          </p:cNvSpPr>
          <p:nvPr/>
        </p:nvSpPr>
        <p:spPr>
          <a:xfrm>
            <a:off x="0" y="-18822"/>
            <a:ext cx="9144000" cy="11207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61000"/>
                    </a:srgbClr>
                  </a:outerShdw>
                </a:effectLst>
                <a:latin typeface="Century Gothic" panose="020B0502020202020204" pitchFamily="34" charset="0"/>
              </a:rPr>
              <a:t>The 5 Basic Tastes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7BF7DD2-0CF9-45E9-A0D0-DDF9BF94EA42}"/>
              </a:ext>
            </a:extLst>
          </p:cNvPr>
          <p:cNvSpPr txBox="1">
            <a:spLocks/>
          </p:cNvSpPr>
          <p:nvPr/>
        </p:nvSpPr>
        <p:spPr>
          <a:xfrm>
            <a:off x="3148552" y="6185679"/>
            <a:ext cx="5995447" cy="672321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https://www.youtube.com/watch?v=tSECLr_7kVk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8F984-08A4-4522-AB77-FD582794D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6976"/>
            <a:ext cx="3148553" cy="3081024"/>
          </a:xfrm>
          <a:prstGeom prst="rect">
            <a:avLst/>
          </a:prstGeom>
        </p:spPr>
      </p:pic>
      <p:pic>
        <p:nvPicPr>
          <p:cNvPr id="21" name="Picture 20" descr="A group of different types of food&#10;&#10;Description generated with very high confidence">
            <a:extLst>
              <a:ext uri="{FF2B5EF4-FFF2-40B4-BE49-F238E27FC236}">
                <a16:creationId xmlns:a16="http://schemas.microsoft.com/office/drawing/2014/main" id="{E2F267F5-A387-40FD-9EA2-4A42D0398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266" y="1579896"/>
            <a:ext cx="5450019" cy="410895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258E76B-3EBC-4C58-AEBF-C2F959E53C5C}"/>
              </a:ext>
            </a:extLst>
          </p:cNvPr>
          <p:cNvSpPr txBox="1">
            <a:spLocks/>
          </p:cNvSpPr>
          <p:nvPr/>
        </p:nvSpPr>
        <p:spPr>
          <a:xfrm>
            <a:off x="438094" y="1636459"/>
            <a:ext cx="2550204" cy="1568656"/>
          </a:xfrm>
          <a:prstGeom prst="wedgeRoundRectCallout">
            <a:avLst>
              <a:gd name="adj1" fmla="val -19158"/>
              <a:gd name="adj2" fmla="val 70986"/>
              <a:gd name="adj3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Umm… Huh? What the heck is UMAMI?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ruit&#10;&#10;Description generated with very high confidence">
            <a:extLst>
              <a:ext uri="{FF2B5EF4-FFF2-40B4-BE49-F238E27FC236}">
                <a16:creationId xmlns:a16="http://schemas.microsoft.com/office/drawing/2014/main" id="{636ED633-0A8A-4711-BD27-2475C64CC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21907"/>
          <a:stretch/>
        </p:blipFill>
        <p:spPr>
          <a:xfrm>
            <a:off x="0" y="0"/>
            <a:ext cx="9144000" cy="11207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6D5C19-291E-438B-AB7F-201B2B3B5912}"/>
              </a:ext>
            </a:extLst>
          </p:cNvPr>
          <p:cNvSpPr txBox="1">
            <a:spLocks/>
          </p:cNvSpPr>
          <p:nvPr/>
        </p:nvSpPr>
        <p:spPr>
          <a:xfrm>
            <a:off x="0" y="-18822"/>
            <a:ext cx="9144000" cy="11207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61000"/>
                    </a:srgbClr>
                  </a:outerShdw>
                </a:effectLst>
                <a:latin typeface="Century Gothic" panose="020B0502020202020204" pitchFamily="34" charset="0"/>
              </a:rPr>
              <a:t>Can you name these foods?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E9D72-3D59-4C87-8EB5-3CF3B0567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28" y="2479426"/>
            <a:ext cx="1730462" cy="1120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C8F46-2F10-46A4-8A50-2C2906DC3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46" y="1443412"/>
            <a:ext cx="1637529" cy="1025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986129-10CA-44B7-8406-71048E7B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026" y="1551866"/>
            <a:ext cx="1217776" cy="899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FFB72-2909-4C14-9305-E8BBDDA49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6039" y="2519821"/>
            <a:ext cx="1321127" cy="1045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9CBC04-D034-4138-AA07-67CAEAE3D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2096" y="1348043"/>
            <a:ext cx="1227774" cy="1120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8B72A4-092A-430B-B08F-F86DE4FB9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5881" y="2482432"/>
            <a:ext cx="1813521" cy="1065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31DECD-9195-4FAA-8E66-8311717347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352" y="1371659"/>
            <a:ext cx="1351591" cy="1025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482F5-67AD-4889-A2BB-B66CDF2425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7197" y="2489127"/>
            <a:ext cx="1057571" cy="1075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3139CE-BC2C-44EF-A9EA-014B621604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337" y="3976116"/>
            <a:ext cx="1428165" cy="11207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7E1678-CB52-4AF6-86C4-6992017C74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8026" y="4013793"/>
            <a:ext cx="1428166" cy="1103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A29EE0-DFE4-4DEF-B477-D0C38F202B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5336" y="5220982"/>
            <a:ext cx="1428166" cy="9634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0E9CC3-F063-483B-9D30-69066E3A92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3471" y="5083762"/>
            <a:ext cx="1507161" cy="11845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CC8962-AFFE-483E-8D8B-D6F7D44173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73613" y="5178360"/>
            <a:ext cx="1150946" cy="11559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ECDFDE-67C1-45E5-9974-BD3E7DA2CC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48594" y="4045763"/>
            <a:ext cx="1355425" cy="11375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D6A848-261E-4415-8CF4-B186611C02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5594" y="5149063"/>
            <a:ext cx="1561602" cy="11470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68EB72-FA6C-4E1C-935E-BF44D8D989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86692" y="3881412"/>
            <a:ext cx="1631082" cy="1235960"/>
          </a:xfrm>
          <a:prstGeom prst="rect">
            <a:avLst/>
          </a:prstGeom>
        </p:spPr>
      </p:pic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6D547C7C-D74C-4C0B-9216-4E1390B02D2F}"/>
              </a:ext>
            </a:extLst>
          </p:cNvPr>
          <p:cNvCxnSpPr/>
          <p:nvPr/>
        </p:nvCxnSpPr>
        <p:spPr>
          <a:xfrm>
            <a:off x="4572000" y="1348043"/>
            <a:ext cx="0" cy="531670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315A8C-91E1-4FDA-A703-C2B4AFB808FE}"/>
              </a:ext>
            </a:extLst>
          </p:cNvPr>
          <p:cNvCxnSpPr>
            <a:cxnSpLocks/>
          </p:cNvCxnSpPr>
          <p:nvPr/>
        </p:nvCxnSpPr>
        <p:spPr>
          <a:xfrm>
            <a:off x="188536" y="3843704"/>
            <a:ext cx="8682087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ruit&#10;&#10;Description generated with very high confidence">
            <a:extLst>
              <a:ext uri="{FF2B5EF4-FFF2-40B4-BE49-F238E27FC236}">
                <a16:creationId xmlns:a16="http://schemas.microsoft.com/office/drawing/2014/main" id="{636ED633-0A8A-4711-BD27-2475C64CC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21907"/>
          <a:stretch/>
        </p:blipFill>
        <p:spPr>
          <a:xfrm>
            <a:off x="0" y="0"/>
            <a:ext cx="9144000" cy="11207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6D5C19-291E-438B-AB7F-201B2B3B5912}"/>
              </a:ext>
            </a:extLst>
          </p:cNvPr>
          <p:cNvSpPr txBox="1">
            <a:spLocks/>
          </p:cNvSpPr>
          <p:nvPr/>
        </p:nvSpPr>
        <p:spPr>
          <a:xfrm>
            <a:off x="0" y="-18822"/>
            <a:ext cx="9144000" cy="11207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61000"/>
                    </a:srgbClr>
                  </a:outerShdw>
                </a:effectLst>
                <a:latin typeface="Century Gothic" panose="020B0502020202020204" pitchFamily="34" charset="0"/>
              </a:rPr>
              <a:t>Can you name these foods?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2BF26D-5DC5-445F-8F6A-61FBD79D1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51" y="1333437"/>
            <a:ext cx="1657495" cy="11207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45E86F-BB59-4CE7-B088-EC26654B2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183" y="1267104"/>
            <a:ext cx="1428167" cy="1164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060D54-83A3-4B99-9BE6-6A185D7E8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534759" y="2472746"/>
            <a:ext cx="1323463" cy="1244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1BA3A-D63F-4087-BD11-4E11DBF8D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84" y="2576472"/>
            <a:ext cx="1344695" cy="1074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5C0F5-8CCD-450E-8763-C3B517E91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100" y="2768460"/>
            <a:ext cx="1724001" cy="8827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28BE57-D7D1-4DEF-A81C-09A99CCFA0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245" y="1294426"/>
            <a:ext cx="1648366" cy="134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761D97-7BDD-4331-ACD3-898CBBCC7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349" y="1370731"/>
            <a:ext cx="1462627" cy="11207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7F29FC-089E-4B17-9A70-CE4EA0E887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9016" y="2737503"/>
            <a:ext cx="1462295" cy="9446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F763DD-B408-4DFF-99A1-4FD24F63E1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856" y="5330062"/>
            <a:ext cx="1653639" cy="11207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A034A6-CB71-48CC-859A-E9F2F69895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193" y="4086985"/>
            <a:ext cx="1557387" cy="11098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F3D1B68-FD29-4154-857C-DAA04834F7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6397" y="4038724"/>
            <a:ext cx="939738" cy="11296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144C93-A1AD-4FC1-A196-F34DC3FE0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9315" y="5300089"/>
            <a:ext cx="1653639" cy="11800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EE5DDE-8FAF-4CCC-B02E-9269D875F9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1245" y="4118983"/>
            <a:ext cx="1548351" cy="8759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41657D-574E-4565-A094-94CA9D79EB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4429" y="4071509"/>
            <a:ext cx="1340753" cy="10086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53ACE8-E1B1-4233-A325-D95A977BD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1553" y="5312623"/>
            <a:ext cx="1019002" cy="9150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CDD278-8715-432D-8AF5-BD4177D607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36718" y="5169748"/>
            <a:ext cx="1347480" cy="118007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A52E38-65D7-4BE1-8530-3E35CD135ACE}"/>
              </a:ext>
            </a:extLst>
          </p:cNvPr>
          <p:cNvCxnSpPr/>
          <p:nvPr/>
        </p:nvCxnSpPr>
        <p:spPr>
          <a:xfrm>
            <a:off x="4572000" y="1348043"/>
            <a:ext cx="0" cy="531670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3A44CA-254B-4D1E-AC47-838691DFACAE}"/>
              </a:ext>
            </a:extLst>
          </p:cNvPr>
          <p:cNvCxnSpPr>
            <a:cxnSpLocks/>
          </p:cNvCxnSpPr>
          <p:nvPr/>
        </p:nvCxnSpPr>
        <p:spPr>
          <a:xfrm>
            <a:off x="188536" y="3843704"/>
            <a:ext cx="8682087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0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ruit&#10;&#10;Description generated with very high confidence">
            <a:extLst>
              <a:ext uri="{FF2B5EF4-FFF2-40B4-BE49-F238E27FC236}">
                <a16:creationId xmlns:a16="http://schemas.microsoft.com/office/drawing/2014/main" id="{636ED633-0A8A-4711-BD27-2475C64CC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21907"/>
          <a:stretch/>
        </p:blipFill>
        <p:spPr>
          <a:xfrm>
            <a:off x="0" y="0"/>
            <a:ext cx="9144000" cy="11207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6D5C19-291E-438B-AB7F-201B2B3B5912}"/>
              </a:ext>
            </a:extLst>
          </p:cNvPr>
          <p:cNvSpPr txBox="1">
            <a:spLocks/>
          </p:cNvSpPr>
          <p:nvPr/>
        </p:nvSpPr>
        <p:spPr>
          <a:xfrm>
            <a:off x="0" y="-18822"/>
            <a:ext cx="9144000" cy="11207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61000"/>
                    </a:srgbClr>
                  </a:outerShdw>
                </a:effectLst>
                <a:latin typeface="Century Gothic" panose="020B0502020202020204" pitchFamily="34" charset="0"/>
              </a:rPr>
              <a:t>How is it cooked?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61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3C9D2-7392-4D46-BF2C-6D00C4C8C6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31"/>
          <a:stretch/>
        </p:blipFill>
        <p:spPr>
          <a:xfrm>
            <a:off x="367400" y="1914130"/>
            <a:ext cx="2658497" cy="1677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F20B07-661D-43B4-8F76-54A9BD36B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287" y="1914130"/>
            <a:ext cx="2473929" cy="1677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F98648-FE96-4409-BD57-09C563221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3785" y="4390905"/>
            <a:ext cx="2626112" cy="181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6F75F-E73E-42A1-BDD5-33BD6CA6F6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2785"/>
          <a:stretch/>
        </p:blipFill>
        <p:spPr>
          <a:xfrm>
            <a:off x="3335148" y="1914130"/>
            <a:ext cx="2626111" cy="1677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B8375F-304D-4152-9CA7-7BF81D6632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400" y="4390905"/>
            <a:ext cx="2658497" cy="1813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AD55C4-9354-4BEB-ABB6-48789530A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7785" y="4390905"/>
            <a:ext cx="2469431" cy="181326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6BDD7D5-8F5A-4533-9281-B25B95132B66}"/>
              </a:ext>
            </a:extLst>
          </p:cNvPr>
          <p:cNvSpPr txBox="1">
            <a:spLocks/>
          </p:cNvSpPr>
          <p:nvPr/>
        </p:nvSpPr>
        <p:spPr>
          <a:xfrm>
            <a:off x="386784" y="1200839"/>
            <a:ext cx="2550204" cy="713291"/>
          </a:xfrm>
          <a:prstGeom prst="wedgeRoundRectCallout">
            <a:avLst>
              <a:gd name="adj1" fmla="val -19158"/>
              <a:gd name="adj2" fmla="val 70986"/>
              <a:gd name="adj3" fmla="val 16667"/>
            </a:avLst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BAKED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1CF4BF4-A1B8-47EC-B254-FFC9DD660D2F}"/>
              </a:ext>
            </a:extLst>
          </p:cNvPr>
          <p:cNvSpPr txBox="1">
            <a:spLocks/>
          </p:cNvSpPr>
          <p:nvPr/>
        </p:nvSpPr>
        <p:spPr>
          <a:xfrm>
            <a:off x="3367382" y="1200839"/>
            <a:ext cx="2550204" cy="713291"/>
          </a:xfrm>
          <a:prstGeom prst="wedgeRoundRectCallout">
            <a:avLst>
              <a:gd name="adj1" fmla="val -19158"/>
              <a:gd name="adj2" fmla="val 70986"/>
              <a:gd name="adj3" fmla="val 16667"/>
            </a:avLst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FRIED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ADE61A-69BB-4347-9473-3709F3946EF2}"/>
              </a:ext>
            </a:extLst>
          </p:cNvPr>
          <p:cNvSpPr txBox="1">
            <a:spLocks/>
          </p:cNvSpPr>
          <p:nvPr/>
        </p:nvSpPr>
        <p:spPr>
          <a:xfrm>
            <a:off x="6236152" y="1200839"/>
            <a:ext cx="2550204" cy="713291"/>
          </a:xfrm>
          <a:prstGeom prst="wedgeRoundRectCallout">
            <a:avLst>
              <a:gd name="adj1" fmla="val -19158"/>
              <a:gd name="adj2" fmla="val 70986"/>
              <a:gd name="adj3" fmla="val 16667"/>
            </a:avLst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GRILLED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8C4E0E5-49D8-4B6F-8BEA-0909C174EFAF}"/>
              </a:ext>
            </a:extLst>
          </p:cNvPr>
          <p:cNvSpPr txBox="1">
            <a:spLocks/>
          </p:cNvSpPr>
          <p:nvPr/>
        </p:nvSpPr>
        <p:spPr>
          <a:xfrm>
            <a:off x="357644" y="3714158"/>
            <a:ext cx="2550204" cy="713291"/>
          </a:xfrm>
          <a:prstGeom prst="wedgeRoundRectCallout">
            <a:avLst>
              <a:gd name="adj1" fmla="val -19158"/>
              <a:gd name="adj2" fmla="val 70986"/>
              <a:gd name="adj3" fmla="val 16667"/>
            </a:avLst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ROASTED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54643C4-5157-4EA3-920A-F4BFA91AA4B4}"/>
              </a:ext>
            </a:extLst>
          </p:cNvPr>
          <p:cNvSpPr txBox="1">
            <a:spLocks/>
          </p:cNvSpPr>
          <p:nvPr/>
        </p:nvSpPr>
        <p:spPr>
          <a:xfrm>
            <a:off x="3338242" y="3714158"/>
            <a:ext cx="2550204" cy="713291"/>
          </a:xfrm>
          <a:prstGeom prst="wedgeRoundRectCallout">
            <a:avLst>
              <a:gd name="adj1" fmla="val -19158"/>
              <a:gd name="adj2" fmla="val 70986"/>
              <a:gd name="adj3" fmla="val 16667"/>
            </a:avLst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SAUTEED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ED63098-3422-47BF-9EAD-7A0FEB26DC8D}"/>
              </a:ext>
            </a:extLst>
          </p:cNvPr>
          <p:cNvSpPr txBox="1">
            <a:spLocks/>
          </p:cNvSpPr>
          <p:nvPr/>
        </p:nvSpPr>
        <p:spPr>
          <a:xfrm>
            <a:off x="6207012" y="3714158"/>
            <a:ext cx="2550204" cy="713291"/>
          </a:xfrm>
          <a:prstGeom prst="wedgeRoundRectCallout">
            <a:avLst>
              <a:gd name="adj1" fmla="val -19158"/>
              <a:gd name="adj2" fmla="val 70986"/>
              <a:gd name="adj3" fmla="val 16667"/>
            </a:avLst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RAW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ruit&#10;&#10;Description generated with very high confidence">
            <a:extLst>
              <a:ext uri="{FF2B5EF4-FFF2-40B4-BE49-F238E27FC236}">
                <a16:creationId xmlns:a16="http://schemas.microsoft.com/office/drawing/2014/main" id="{636ED633-0A8A-4711-BD27-2475C64CC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21907"/>
          <a:stretch/>
        </p:blipFill>
        <p:spPr>
          <a:xfrm>
            <a:off x="0" y="0"/>
            <a:ext cx="9144000" cy="11207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6D5C19-291E-438B-AB7F-201B2B3B5912}"/>
              </a:ext>
            </a:extLst>
          </p:cNvPr>
          <p:cNvSpPr txBox="1">
            <a:spLocks/>
          </p:cNvSpPr>
          <p:nvPr/>
        </p:nvSpPr>
        <p:spPr>
          <a:xfrm>
            <a:off x="0" y="-18822"/>
            <a:ext cx="9144000" cy="11207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61000"/>
                    </a:srgbClr>
                  </a:outerShdw>
                </a:effectLst>
                <a:latin typeface="Century Gothic" panose="020B0502020202020204" pitchFamily="34" charset="0"/>
              </a:rPr>
              <a:t>You are the chefs now!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6BDD7D5-8F5A-4533-9281-B25B95132B66}"/>
              </a:ext>
            </a:extLst>
          </p:cNvPr>
          <p:cNvSpPr txBox="1">
            <a:spLocks/>
          </p:cNvSpPr>
          <p:nvPr/>
        </p:nvSpPr>
        <p:spPr>
          <a:xfrm>
            <a:off x="0" y="1445938"/>
            <a:ext cx="9144000" cy="98618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 with your partner now to create THE BEST MEAL EVER!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 the following: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625F8-A7CC-44A9-858C-B0D210971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3"/>
          <a:stretch/>
        </p:blipFill>
        <p:spPr>
          <a:xfrm>
            <a:off x="5099901" y="2937798"/>
            <a:ext cx="3751583" cy="274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8E9AED2-2256-4354-8844-DD2D0C8548B4}"/>
              </a:ext>
            </a:extLst>
          </p:cNvPr>
          <p:cNvSpPr txBox="1">
            <a:spLocks/>
          </p:cNvSpPr>
          <p:nvPr/>
        </p:nvSpPr>
        <p:spPr>
          <a:xfrm>
            <a:off x="414035" y="2937798"/>
            <a:ext cx="1914385" cy="6154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Appetizers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FE6C9E3-66CB-42AD-B90B-AE4B67318002}"/>
              </a:ext>
            </a:extLst>
          </p:cNvPr>
          <p:cNvSpPr txBox="1">
            <a:spLocks/>
          </p:cNvSpPr>
          <p:nvPr/>
        </p:nvSpPr>
        <p:spPr>
          <a:xfrm>
            <a:off x="414035" y="3768928"/>
            <a:ext cx="1914385" cy="6154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 Course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E6A9D59-4189-40FB-9C6B-3339DC760FC4}"/>
              </a:ext>
            </a:extLst>
          </p:cNvPr>
          <p:cNvSpPr txBox="1">
            <a:spLocks/>
          </p:cNvSpPr>
          <p:nvPr/>
        </p:nvSpPr>
        <p:spPr>
          <a:xfrm>
            <a:off x="414034" y="4600058"/>
            <a:ext cx="1914385" cy="6154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Dessert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747A19C-86D7-4136-8CE5-BCC928E7A3A0}"/>
              </a:ext>
            </a:extLst>
          </p:cNvPr>
          <p:cNvSpPr txBox="1">
            <a:spLocks/>
          </p:cNvSpPr>
          <p:nvPr/>
        </p:nvSpPr>
        <p:spPr>
          <a:xfrm>
            <a:off x="414033" y="5431188"/>
            <a:ext cx="1914385" cy="6154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Drinks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CA732B0-1BF2-4E19-BAED-AA55A9999EB5}"/>
              </a:ext>
            </a:extLst>
          </p:cNvPr>
          <p:cNvSpPr txBox="1">
            <a:spLocks/>
          </p:cNvSpPr>
          <p:nvPr/>
        </p:nvSpPr>
        <p:spPr>
          <a:xfrm>
            <a:off x="2657614" y="2937798"/>
            <a:ext cx="1914385" cy="6154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Flavors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E6F0C26-F2BD-4A48-A187-202DA18C6C00}"/>
              </a:ext>
            </a:extLst>
          </p:cNvPr>
          <p:cNvSpPr txBox="1">
            <a:spLocks/>
          </p:cNvSpPr>
          <p:nvPr/>
        </p:nvSpPr>
        <p:spPr>
          <a:xfrm>
            <a:off x="2657614" y="3768928"/>
            <a:ext cx="1914385" cy="6154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Location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69DBB42-5FFB-4F2F-AF58-2B902E1FFB05}"/>
              </a:ext>
            </a:extLst>
          </p:cNvPr>
          <p:cNvSpPr txBox="1">
            <a:spLocks/>
          </p:cNvSpPr>
          <p:nvPr/>
        </p:nvSpPr>
        <p:spPr>
          <a:xfrm>
            <a:off x="2657613" y="4600058"/>
            <a:ext cx="1914385" cy="6154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Environment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CCD98F7-D657-4E15-8293-ED346D3A9FFC}"/>
              </a:ext>
            </a:extLst>
          </p:cNvPr>
          <p:cNvSpPr txBox="1">
            <a:spLocks/>
          </p:cNvSpPr>
          <p:nvPr/>
        </p:nvSpPr>
        <p:spPr>
          <a:xfrm>
            <a:off x="2657612" y="5431188"/>
            <a:ext cx="1914385" cy="6154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Entertainment</a:t>
            </a:r>
          </a:p>
        </p:txBody>
      </p:sp>
    </p:spTree>
    <p:extLst>
      <p:ext uri="{BB962C8B-B14F-4D97-AF65-F5344CB8AC3E}">
        <p14:creationId xmlns:p14="http://schemas.microsoft.com/office/powerpoint/2010/main" val="11420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616</TotalTime>
  <Words>87</Words>
  <Application>Microsoft Office PowerPoint</Application>
  <PresentationFormat>On-screen Show (4:3)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Sokolova</dc:creator>
  <cp:lastModifiedBy>Valerie Sokolova</cp:lastModifiedBy>
  <cp:revision>51</cp:revision>
  <dcterms:created xsi:type="dcterms:W3CDTF">2018-10-08T13:20:58Z</dcterms:created>
  <dcterms:modified xsi:type="dcterms:W3CDTF">2018-10-09T23:57:59Z</dcterms:modified>
</cp:coreProperties>
</file>