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1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82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0694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2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1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23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2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6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3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5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8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4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4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CE073-2690-4B3D-9B58-4C681FD473E9}" type="datetimeFigureOut">
              <a:rPr lang="en-US" smtClean="0"/>
              <a:t>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6C576-4986-4721-94A3-A38DAC14B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97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C653-CDF2-4F36-AE1D-4DB8DD66B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Principles of Fitness </a:t>
            </a:r>
            <a:r>
              <a:rPr lang="en-US"/>
              <a:t>and Training</a:t>
            </a:r>
            <a:endParaRPr lang="en-US" dirty="0"/>
          </a:p>
        </p:txBody>
      </p:sp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372F3D31-76CE-494A-A490-7F5643A7E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06" y="5804568"/>
            <a:ext cx="1053432" cy="10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5EE63-50E6-4F2B-B8B5-F3F56384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Fitness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8750-8249-4923-80C0-F8987FD66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11" y="2148380"/>
            <a:ext cx="6423211" cy="3599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Two types</a:t>
            </a:r>
          </a:p>
          <a:p>
            <a:pPr marL="0" indent="0" algn="ctr">
              <a:buNone/>
            </a:pPr>
            <a:endParaRPr lang="en-US" sz="2800" dirty="0"/>
          </a:p>
        </p:txBody>
      </p:sp>
      <p:pic>
        <p:nvPicPr>
          <p:cNvPr id="7" name="Graphic 6" descr="Body Builder">
            <a:extLst>
              <a:ext uri="{FF2B5EF4-FFF2-40B4-BE49-F238E27FC236}">
                <a16:creationId xmlns:a16="http://schemas.microsoft.com/office/drawing/2014/main" id="{79A1B024-D547-4A87-A0DF-4876EE72C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7091" y="1749761"/>
            <a:ext cx="3358478" cy="335847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7E6999-361A-4372-A05F-02D23D3B65A7}"/>
              </a:ext>
            </a:extLst>
          </p:cNvPr>
          <p:cNvSpPr txBox="1"/>
          <p:nvPr/>
        </p:nvSpPr>
        <p:spPr>
          <a:xfrm>
            <a:off x="3983526" y="2736826"/>
            <a:ext cx="347715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Skill-Related</a:t>
            </a:r>
          </a:p>
          <a:p>
            <a:pPr algn="ctr"/>
            <a:r>
              <a:rPr lang="en-US" sz="2800" dirty="0"/>
              <a:t>Reaction Time</a:t>
            </a:r>
          </a:p>
          <a:p>
            <a:pPr algn="ctr"/>
            <a:r>
              <a:rPr lang="en-US" sz="2800" dirty="0"/>
              <a:t>Speed</a:t>
            </a:r>
          </a:p>
          <a:p>
            <a:pPr algn="ctr"/>
            <a:r>
              <a:rPr lang="en-US" sz="2800" dirty="0"/>
              <a:t>Power</a:t>
            </a:r>
          </a:p>
          <a:p>
            <a:pPr algn="ctr"/>
            <a:r>
              <a:rPr lang="en-US" sz="2800" dirty="0"/>
              <a:t>Coordination</a:t>
            </a:r>
          </a:p>
          <a:p>
            <a:pPr algn="ctr"/>
            <a:r>
              <a:rPr lang="en-US" sz="2800" dirty="0"/>
              <a:t>Agility</a:t>
            </a:r>
          </a:p>
          <a:p>
            <a:pPr algn="ctr"/>
            <a:r>
              <a:rPr lang="en-US" sz="2800" dirty="0"/>
              <a:t>Balance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41AAC-8F10-404D-99A2-A568F8E2CB43}"/>
              </a:ext>
            </a:extLst>
          </p:cNvPr>
          <p:cNvSpPr txBox="1"/>
          <p:nvPr/>
        </p:nvSpPr>
        <p:spPr>
          <a:xfrm>
            <a:off x="-172070" y="2736826"/>
            <a:ext cx="411008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Health Related</a:t>
            </a:r>
          </a:p>
          <a:p>
            <a:pPr algn="ctr"/>
            <a:r>
              <a:rPr lang="en-US" sz="2800" dirty="0"/>
              <a:t>Muscular Endurance</a:t>
            </a:r>
          </a:p>
          <a:p>
            <a:pPr algn="ctr"/>
            <a:r>
              <a:rPr lang="en-US" sz="2800" dirty="0"/>
              <a:t>Muscular Strength</a:t>
            </a:r>
          </a:p>
          <a:p>
            <a:pPr algn="ctr"/>
            <a:r>
              <a:rPr lang="en-US" sz="2800" dirty="0"/>
              <a:t>Cardiovascular Fitness</a:t>
            </a:r>
          </a:p>
          <a:p>
            <a:pPr algn="ctr"/>
            <a:r>
              <a:rPr lang="en-US" sz="2800" dirty="0"/>
              <a:t>Flexibility</a:t>
            </a:r>
          </a:p>
          <a:p>
            <a:pPr algn="ctr"/>
            <a:r>
              <a:rPr lang="en-US" sz="2800" dirty="0"/>
              <a:t>Body Composition</a:t>
            </a:r>
          </a:p>
          <a:p>
            <a:pPr algn="ctr"/>
            <a:endParaRPr lang="en-US" sz="2400" dirty="0"/>
          </a:p>
          <a:p>
            <a:pPr algn="ctr"/>
            <a:endParaRPr lang="en-US" dirty="0"/>
          </a:p>
        </p:txBody>
      </p:sp>
      <p:pic>
        <p:nvPicPr>
          <p:cNvPr id="8" name="Slide 2">
            <a:hlinkClick r:id="" action="ppaction://media"/>
            <a:extLst>
              <a:ext uri="{FF2B5EF4-FFF2-40B4-BE49-F238E27FC236}">
                <a16:creationId xmlns:a16="http://schemas.microsoft.com/office/drawing/2014/main" id="{4E215E04-019C-4304-BB58-258D96786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69" y="5826445"/>
            <a:ext cx="853999" cy="8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1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D037A-D7F5-411D-9690-0FDB5C87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training begins with…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C3B85-9D0A-4EA3-B751-C3FE31082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Determining your current fitness level</a:t>
            </a:r>
          </a:p>
          <a:p>
            <a:r>
              <a:rPr lang="en-US" sz="3200" dirty="0"/>
              <a:t>Analyzing the aerobic/anaerobic needs of your sport</a:t>
            </a:r>
          </a:p>
          <a:p>
            <a:pPr lvl="1"/>
            <a:r>
              <a:rPr lang="en-US" sz="2800" dirty="0"/>
              <a:t>Examples?</a:t>
            </a:r>
          </a:p>
          <a:p>
            <a:r>
              <a:rPr lang="en-US" sz="3200" dirty="0"/>
              <a:t>How can we determine how hard to work to develop aerobic vs. anaerobic fitness???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50720-590C-456B-9A01-9841F3B6A96D}"/>
              </a:ext>
            </a:extLst>
          </p:cNvPr>
          <p:cNvSpPr txBox="1"/>
          <p:nvPr/>
        </p:nvSpPr>
        <p:spPr>
          <a:xfrm>
            <a:off x="1371600" y="5335331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Using Maximum Heart Rate (MHR)!!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EDA39-EBBF-4C28-91F5-7B8AE5F980B7}"/>
              </a:ext>
            </a:extLst>
          </p:cNvPr>
          <p:cNvSpPr txBox="1"/>
          <p:nvPr/>
        </p:nvSpPr>
        <p:spPr>
          <a:xfrm>
            <a:off x="3321934" y="3429000"/>
            <a:ext cx="855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Speed and power dominant sports require anaerobic training, while endurance sports require aerobic training – most sports are a blend of the two!</a:t>
            </a:r>
          </a:p>
        </p:txBody>
      </p:sp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3D056CCB-F2A8-4B6A-8283-EE340C199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614" y="5936189"/>
            <a:ext cx="705907" cy="7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7E8E-23B3-4575-AD93-7051D277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Heart Rate (MHR) = 220 - Age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15A660-31C6-4EDD-A876-AFC5FE87EB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44559" y="2076866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135649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780194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31279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Aerobic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Anaerobic Fitness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661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Uses Oxygen?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7686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Steady state?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085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MHR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60-80%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80-90%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48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 lactic acid produced?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110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Oxygen Debt?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244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14613A-ECF4-4ECB-8069-9EEB92945C6A}"/>
              </a:ext>
            </a:extLst>
          </p:cNvPr>
          <p:cNvSpPr txBox="1"/>
          <p:nvPr/>
        </p:nvSpPr>
        <p:spPr>
          <a:xfrm>
            <a:off x="917534" y="4411277"/>
            <a:ext cx="8782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 you gaining fitness from exercise below 60% of your MHR?</a:t>
            </a:r>
          </a:p>
          <a:p>
            <a:endParaRPr lang="en-US" sz="2400" dirty="0"/>
          </a:p>
          <a:p>
            <a:r>
              <a:rPr lang="en-US" sz="2400" dirty="0"/>
              <a:t>Are these percentages and the MHR formula exact?</a:t>
            </a:r>
          </a:p>
          <a:p>
            <a:endParaRPr lang="en-US" sz="2400" dirty="0"/>
          </a:p>
          <a:p>
            <a:r>
              <a:rPr lang="en-US" sz="2400" dirty="0"/>
              <a:t>What is lactic acid?...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62E8A-1047-4F34-8591-DDFF93AD93AD}"/>
              </a:ext>
            </a:extLst>
          </p:cNvPr>
          <p:cNvSpPr txBox="1"/>
          <p:nvPr/>
        </p:nvSpPr>
        <p:spPr>
          <a:xfrm>
            <a:off x="1875100" y="4815069"/>
            <a:ext cx="6474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NO!! Burning calories yes, but gaining fitness, no.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8242A-D8FE-416B-AA9B-E9B8DB2B248C}"/>
              </a:ext>
            </a:extLst>
          </p:cNvPr>
          <p:cNvSpPr txBox="1"/>
          <p:nvPr/>
        </p:nvSpPr>
        <p:spPr>
          <a:xfrm>
            <a:off x="453341" y="5542942"/>
            <a:ext cx="11285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No, everybody is different, but these are general guidelines that are accurate for most people.</a:t>
            </a:r>
          </a:p>
        </p:txBody>
      </p:sp>
      <p:pic>
        <p:nvPicPr>
          <p:cNvPr id="7" name="Slide 4">
            <a:hlinkClick r:id="" action="ppaction://media"/>
            <a:extLst>
              <a:ext uri="{FF2B5EF4-FFF2-40B4-BE49-F238E27FC236}">
                <a16:creationId xmlns:a16="http://schemas.microsoft.com/office/drawing/2014/main" id="{E0BEF95E-1E98-419F-BABB-6B3E2BF69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090" y="6067614"/>
            <a:ext cx="745443" cy="7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98</TotalTime>
  <Words>196</Words>
  <Application>Microsoft Office PowerPoint</Application>
  <PresentationFormat>Widescreen</PresentationFormat>
  <Paragraphs>48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Trebuchet MS</vt:lpstr>
      <vt:lpstr>Berlin</vt:lpstr>
      <vt:lpstr>Principles of Fitness and Training</vt:lpstr>
      <vt:lpstr>Fitness components</vt:lpstr>
      <vt:lpstr>Effective training begins with…</vt:lpstr>
      <vt:lpstr>Maximum Heart Rate (MHR) = 220 - 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Fitness</dc:title>
  <dc:creator>Jack Morris</dc:creator>
  <cp:lastModifiedBy>Jack Morris</cp:lastModifiedBy>
  <cp:revision>11</cp:revision>
  <dcterms:created xsi:type="dcterms:W3CDTF">2019-01-30T07:35:29Z</dcterms:created>
  <dcterms:modified xsi:type="dcterms:W3CDTF">2019-02-24T19:42:33Z</dcterms:modified>
</cp:coreProperties>
</file>