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7" r:id="rId3"/>
    <p:sldId id="308" r:id="rId4"/>
    <p:sldId id="295" r:id="rId5"/>
    <p:sldId id="310" r:id="rId6"/>
    <p:sldId id="31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201"/>
    <a:srgbClr val="824903"/>
    <a:srgbClr val="BF8819"/>
    <a:srgbClr val="391A01"/>
    <a:srgbClr val="FFD966"/>
    <a:srgbClr val="F8F200"/>
    <a:srgbClr val="E0BB4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11125-E4B2-4C3B-B09E-33C665E3D1A4}" v="1817" dt="2018-10-09T01:39:33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Sokolova" userId="11a22aa1dd404ec2" providerId="LiveId" clId="{7F411125-E4B2-4C3B-B09E-33C665E3D1A4}"/>
    <pc:docChg chg="undo redo custSel addSld delSld modSld">
      <pc:chgData name="Valerie Sokolova" userId="11a22aa1dd404ec2" providerId="LiveId" clId="{7F411125-E4B2-4C3B-B09E-33C665E3D1A4}" dt="2018-10-09T01:39:33.040" v="3936"/>
      <pc:docMkLst>
        <pc:docMk/>
      </pc:docMkLst>
      <pc:sldChg chg="addSp delSp modSp modTransition">
        <pc:chgData name="Valerie Sokolova" userId="11a22aa1dd404ec2" providerId="LiveId" clId="{7F411125-E4B2-4C3B-B09E-33C665E3D1A4}" dt="2018-10-09T01:28:00.487" v="3856"/>
        <pc:sldMkLst>
          <pc:docMk/>
          <pc:sldMk cId="814988721" sldId="256"/>
        </pc:sldMkLst>
        <pc:spChg chg="del">
          <ac:chgData name="Valerie Sokolova" userId="11a22aa1dd404ec2" providerId="LiveId" clId="{7F411125-E4B2-4C3B-B09E-33C665E3D1A4}" dt="2018-10-08T23:53:15.798" v="906" actId="478"/>
          <ac:spMkLst>
            <pc:docMk/>
            <pc:sldMk cId="814988721" sldId="256"/>
            <ac:spMk id="2" creationId="{3C791B9C-CE4F-4515-8D4E-970296A056CF}"/>
          </ac:spMkLst>
        </pc:spChg>
        <pc:spChg chg="del">
          <ac:chgData name="Valerie Sokolova" userId="11a22aa1dd404ec2" providerId="LiveId" clId="{7F411125-E4B2-4C3B-B09E-33C665E3D1A4}" dt="2018-10-08T23:53:15.798" v="906" actId="478"/>
          <ac:spMkLst>
            <pc:docMk/>
            <pc:sldMk cId="814988721" sldId="256"/>
            <ac:spMk id="3" creationId="{3E8A72C7-9679-4681-BD5C-FACE2ED0122B}"/>
          </ac:spMkLst>
        </pc:spChg>
        <pc:spChg chg="add mod">
          <ac:chgData name="Valerie Sokolova" userId="11a22aa1dd404ec2" providerId="LiveId" clId="{7F411125-E4B2-4C3B-B09E-33C665E3D1A4}" dt="2018-10-08T23:54:05.221" v="990" actId="1035"/>
          <ac:spMkLst>
            <pc:docMk/>
            <pc:sldMk cId="814988721" sldId="256"/>
            <ac:spMk id="5" creationId="{576995AB-3AD7-403A-A387-82981C8A66C7}"/>
          </ac:spMkLst>
        </pc:spChg>
        <pc:picChg chg="add mod">
          <ac:chgData name="Valerie Sokolova" userId="11a22aa1dd404ec2" providerId="LiveId" clId="{7F411125-E4B2-4C3B-B09E-33C665E3D1A4}" dt="2018-10-08T23:54:25.594" v="994"/>
          <ac:picMkLst>
            <pc:docMk/>
            <pc:sldMk cId="814988721" sldId="256"/>
            <ac:picMk id="4" creationId="{47701EDA-E08C-4D7E-9093-74DB88E9EEB0}"/>
          </ac:picMkLst>
        </pc:picChg>
      </pc:sldChg>
      <pc:sldChg chg="addSp delSp modSp del modAnim">
        <pc:chgData name="Valerie Sokolova" userId="11a22aa1dd404ec2" providerId="LiveId" clId="{7F411125-E4B2-4C3B-B09E-33C665E3D1A4}" dt="2018-10-09T00:06:40.343" v="1144" actId="2696"/>
        <pc:sldMkLst>
          <pc:docMk/>
          <pc:sldMk cId="3454446212" sldId="266"/>
        </pc:sldMkLst>
        <pc:spChg chg="add del mod">
          <ac:chgData name="Valerie Sokolova" userId="11a22aa1dd404ec2" providerId="LiveId" clId="{7F411125-E4B2-4C3B-B09E-33C665E3D1A4}" dt="2018-10-08T23:25:12.480" v="92" actId="478"/>
          <ac:spMkLst>
            <pc:docMk/>
            <pc:sldMk cId="3454446212" sldId="266"/>
            <ac:spMk id="4" creationId="{230718E8-15F6-46A8-A011-13181E7FEAC6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6" creationId="{39D1AF78-F87C-4129-8B32-6E5C3CE23D0D}"/>
          </ac:spMkLst>
        </pc:spChg>
        <pc:spChg chg="mod">
          <ac:chgData name="Valerie Sokolova" userId="11a22aa1dd404ec2" providerId="LiveId" clId="{7F411125-E4B2-4C3B-B09E-33C665E3D1A4}" dt="2018-10-09T00:01:10.707" v="1017" actId="1076"/>
          <ac:spMkLst>
            <pc:docMk/>
            <pc:sldMk cId="3454446212" sldId="266"/>
            <ac:spMk id="9" creationId="{B917FF62-A36F-4C08-BF10-6F4CCD4E88F8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18" creationId="{F51BC0E5-3565-4C92-AE46-7D6F19C775FE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19" creationId="{CE9FE93A-FE0F-4C45-B277-3AB1954BFBE5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0" creationId="{C1128698-C1D1-4ACA-9724-1129FCE4142C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1" creationId="{883933B0-A242-4367-B59B-F4CD75733685}"/>
          </ac:spMkLst>
        </pc:spChg>
        <pc:spChg chg="del mod">
          <ac:chgData name="Valerie Sokolova" userId="11a22aa1dd404ec2" providerId="LiveId" clId="{7F411125-E4B2-4C3B-B09E-33C665E3D1A4}" dt="2018-10-08T23:25:06.810" v="91" actId="478"/>
          <ac:spMkLst>
            <pc:docMk/>
            <pc:sldMk cId="3454446212" sldId="266"/>
            <ac:spMk id="22" creationId="{A96D1D74-CECE-4D14-A914-24FD23CC4884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3" creationId="{DA4D5A99-19FF-4E50-86C2-6219E37D2336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4" creationId="{9399FD24-BC81-41C7-915A-A18F9DE2CA1B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5" creationId="{75C346C2-0441-41EB-A74F-DF48B3D6F2D6}"/>
          </ac:spMkLst>
        </pc:spChg>
        <pc:spChg chg="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7" creationId="{5B4B6B4B-5747-47F5-A194-0225CCB9CD59}"/>
          </ac:spMkLst>
        </pc:spChg>
        <pc:spChg chg="del">
          <ac:chgData name="Valerie Sokolova" userId="11a22aa1dd404ec2" providerId="LiveId" clId="{7F411125-E4B2-4C3B-B09E-33C665E3D1A4}" dt="2018-10-08T23:40:22.128" v="433" actId="478"/>
          <ac:spMkLst>
            <pc:docMk/>
            <pc:sldMk cId="3454446212" sldId="266"/>
            <ac:spMk id="30" creationId="{0EC2FAEE-671A-4BE8-B26F-2335FAEE7489}"/>
          </ac:spMkLst>
        </pc:spChg>
        <pc:spChg chg="del">
          <ac:chgData name="Valerie Sokolova" userId="11a22aa1dd404ec2" providerId="LiveId" clId="{7F411125-E4B2-4C3B-B09E-33C665E3D1A4}" dt="2018-10-08T23:40:22.128" v="433" actId="478"/>
          <ac:spMkLst>
            <pc:docMk/>
            <pc:sldMk cId="3454446212" sldId="266"/>
            <ac:spMk id="33" creationId="{DE09AE57-7B43-4B54-89A1-60F06DA3210E}"/>
          </ac:spMkLst>
        </pc:spChg>
        <pc:spChg chg="add mod">
          <ac:chgData name="Valerie Sokolova" userId="11a22aa1dd404ec2" providerId="LiveId" clId="{7F411125-E4B2-4C3B-B09E-33C665E3D1A4}" dt="2018-10-09T00:02:48.319" v="1059" actId="1035"/>
          <ac:spMkLst>
            <pc:docMk/>
            <pc:sldMk cId="3454446212" sldId="266"/>
            <ac:spMk id="35" creationId="{5A86A234-1870-4535-8A82-B899C8022E38}"/>
          </ac:spMkLst>
        </pc:spChg>
        <pc:spChg chg="add del mod">
          <ac:chgData name="Valerie Sokolova" userId="11a22aa1dd404ec2" providerId="LiveId" clId="{7F411125-E4B2-4C3B-B09E-33C665E3D1A4}" dt="2018-10-09T00:02:48.319" v="1059" actId="1035"/>
          <ac:spMkLst>
            <pc:docMk/>
            <pc:sldMk cId="3454446212" sldId="266"/>
            <ac:spMk id="36" creationId="{301BE0CC-492B-442E-A67F-9BB8F593CF8B}"/>
          </ac:spMkLst>
        </pc:spChg>
        <pc:spChg chg="add del mod">
          <ac:chgData name="Valerie Sokolova" userId="11a22aa1dd404ec2" providerId="LiveId" clId="{7F411125-E4B2-4C3B-B09E-33C665E3D1A4}" dt="2018-10-08T23:48:32.690" v="591" actId="478"/>
          <ac:spMkLst>
            <pc:docMk/>
            <pc:sldMk cId="3454446212" sldId="266"/>
            <ac:spMk id="37" creationId="{EC425018-2752-4F28-843D-C153659B69E5}"/>
          </ac:spMkLst>
        </pc:spChg>
        <pc:spChg chg="add mod">
          <ac:chgData name="Valerie Sokolova" userId="11a22aa1dd404ec2" providerId="LiveId" clId="{7F411125-E4B2-4C3B-B09E-33C665E3D1A4}" dt="2018-10-09T00:05:06.845" v="1130" actId="1035"/>
          <ac:spMkLst>
            <pc:docMk/>
            <pc:sldMk cId="3454446212" sldId="266"/>
            <ac:spMk id="38" creationId="{78CD96F1-107D-45F9-873C-107236154A71}"/>
          </ac:spMkLst>
        </pc:spChg>
        <pc:picChg chg="add mod ord">
          <ac:chgData name="Valerie Sokolova" userId="11a22aa1dd404ec2" providerId="LiveId" clId="{7F411125-E4B2-4C3B-B09E-33C665E3D1A4}" dt="2018-10-09T00:01:21.295" v="1018"/>
          <ac:picMkLst>
            <pc:docMk/>
            <pc:sldMk cId="3454446212" sldId="266"/>
            <ac:picMk id="2" creationId="{155B217B-B2C2-4D2D-929A-77229389D29A}"/>
          </ac:picMkLst>
        </pc:picChg>
        <pc:picChg chg="add del mod">
          <ac:chgData name="Valerie Sokolova" userId="11a22aa1dd404ec2" providerId="LiveId" clId="{7F411125-E4B2-4C3B-B09E-33C665E3D1A4}" dt="2018-10-08T23:30:43.599" v="96" actId="478"/>
          <ac:picMkLst>
            <pc:docMk/>
            <pc:sldMk cId="3454446212" sldId="266"/>
            <ac:picMk id="5" creationId="{6CE26B12-33BB-4457-B8AD-FCED5E34A6EA}"/>
          </ac:picMkLst>
        </pc:picChg>
        <pc:picChg chg="add mod modCrop">
          <ac:chgData name="Valerie Sokolova" userId="11a22aa1dd404ec2" providerId="LiveId" clId="{7F411125-E4B2-4C3B-B09E-33C665E3D1A4}" dt="2018-10-09T00:02:48.319" v="1059" actId="1035"/>
          <ac:picMkLst>
            <pc:docMk/>
            <pc:sldMk cId="3454446212" sldId="266"/>
            <ac:picMk id="34" creationId="{46D522BC-E02A-418A-9E9A-52663DE33E9F}"/>
          </ac:picMkLst>
        </pc:picChg>
        <pc:picChg chg="add mod ord modCrop">
          <ac:chgData name="Valerie Sokolova" userId="11a22aa1dd404ec2" providerId="LiveId" clId="{7F411125-E4B2-4C3B-B09E-33C665E3D1A4}" dt="2018-10-09T00:06:06.246" v="1140" actId="14861"/>
          <ac:picMkLst>
            <pc:docMk/>
            <pc:sldMk cId="3454446212" sldId="266"/>
            <ac:picMk id="39" creationId="{EF55F3C8-D08D-41AB-8854-ED7623B69C02}"/>
          </ac:picMkLst>
        </pc:picChg>
      </pc:sldChg>
      <pc:sldChg chg="modSp add modTransition modAnim">
        <pc:chgData name="Valerie Sokolova" userId="11a22aa1dd404ec2" providerId="LiveId" clId="{7F411125-E4B2-4C3B-B09E-33C665E3D1A4}" dt="2018-10-09T01:29:59.811" v="3865"/>
        <pc:sldMkLst>
          <pc:docMk/>
          <pc:sldMk cId="225820940" sldId="267"/>
        </pc:sldMkLst>
        <pc:spChg chg="mod">
          <ac:chgData name="Valerie Sokolova" userId="11a22aa1dd404ec2" providerId="LiveId" clId="{7F411125-E4B2-4C3B-B09E-33C665E3D1A4}" dt="2018-10-09T00:16:04.568" v="1318" actId="1076"/>
          <ac:spMkLst>
            <pc:docMk/>
            <pc:sldMk cId="225820940" sldId="267"/>
            <ac:spMk id="9" creationId="{B917FF62-A36F-4C08-BF10-6F4CCD4E88F8}"/>
          </ac:spMkLst>
        </pc:spChg>
        <pc:spChg chg="mod">
          <ac:chgData name="Valerie Sokolova" userId="11a22aa1dd404ec2" providerId="LiveId" clId="{7F411125-E4B2-4C3B-B09E-33C665E3D1A4}" dt="2018-10-09T01:29:23.443" v="3862" actId="207"/>
          <ac:spMkLst>
            <pc:docMk/>
            <pc:sldMk cId="225820940" sldId="267"/>
            <ac:spMk id="18" creationId="{F51BC0E5-3565-4C92-AE46-7D6F19C775FE}"/>
          </ac:spMkLst>
        </pc:spChg>
        <pc:spChg chg="mod">
          <ac:chgData name="Valerie Sokolova" userId="11a22aa1dd404ec2" providerId="LiveId" clId="{7F411125-E4B2-4C3B-B09E-33C665E3D1A4}" dt="2018-10-09T01:28:36.948" v="3859" actId="207"/>
          <ac:spMkLst>
            <pc:docMk/>
            <pc:sldMk cId="225820940" sldId="267"/>
            <ac:spMk id="19" creationId="{CE9FE93A-FE0F-4C45-B277-3AB1954BFBE5}"/>
          </ac:spMkLst>
        </pc:spChg>
        <pc:spChg chg="mod">
          <ac:chgData name="Valerie Sokolova" userId="11a22aa1dd404ec2" providerId="LiveId" clId="{7F411125-E4B2-4C3B-B09E-33C665E3D1A4}" dt="2018-10-09T01:28:48.489" v="3861" actId="207"/>
          <ac:spMkLst>
            <pc:docMk/>
            <pc:sldMk cId="225820940" sldId="267"/>
            <ac:spMk id="20" creationId="{C1128698-C1D1-4ACA-9724-1129FCE4142C}"/>
          </ac:spMkLst>
        </pc:spChg>
        <pc:spChg chg="mod">
          <ac:chgData name="Valerie Sokolova" userId="11a22aa1dd404ec2" providerId="LiveId" clId="{7F411125-E4B2-4C3B-B09E-33C665E3D1A4}" dt="2018-10-09T01:28:44.179" v="3860" actId="207"/>
          <ac:spMkLst>
            <pc:docMk/>
            <pc:sldMk cId="225820940" sldId="267"/>
            <ac:spMk id="21" creationId="{883933B0-A242-4367-B59B-F4CD75733685}"/>
          </ac:spMkLst>
        </pc:spChg>
        <pc:spChg chg="mod">
          <ac:chgData name="Valerie Sokolova" userId="11a22aa1dd404ec2" providerId="LiveId" clId="{7F411125-E4B2-4C3B-B09E-33C665E3D1A4}" dt="2018-10-09T01:29:32.737" v="3863" actId="207"/>
          <ac:spMkLst>
            <pc:docMk/>
            <pc:sldMk cId="225820940" sldId="267"/>
            <ac:spMk id="27" creationId="{5B4B6B4B-5747-47F5-A194-0225CCB9CD59}"/>
          </ac:spMkLst>
        </pc:spChg>
        <pc:picChg chg="mod modCrop">
          <ac:chgData name="Valerie Sokolova" userId="11a22aa1dd404ec2" providerId="LiveId" clId="{7F411125-E4B2-4C3B-B09E-33C665E3D1A4}" dt="2018-10-09T00:06:55.143" v="1145" actId="18131"/>
          <ac:picMkLst>
            <pc:docMk/>
            <pc:sldMk cId="225820940" sldId="267"/>
            <ac:picMk id="39" creationId="{EF55F3C8-D08D-41AB-8854-ED7623B69C02}"/>
          </ac:picMkLst>
        </pc:picChg>
      </pc:sldChg>
      <pc:sldChg chg="addSp delSp modSp add modTransition addAnim delAnim modAnim">
        <pc:chgData name="Valerie Sokolova" userId="11a22aa1dd404ec2" providerId="LiveId" clId="{7F411125-E4B2-4C3B-B09E-33C665E3D1A4}" dt="2018-10-09T01:31:45.035" v="3874"/>
        <pc:sldMkLst>
          <pc:docMk/>
          <pc:sldMk cId="2172414732" sldId="268"/>
        </pc:sldMkLst>
        <pc:spChg chg="add del mod">
          <ac:chgData name="Valerie Sokolova" userId="11a22aa1dd404ec2" providerId="LiveId" clId="{7F411125-E4B2-4C3B-B09E-33C665E3D1A4}" dt="2018-10-09T00:11:59.501" v="1235" actId="478"/>
          <ac:spMkLst>
            <pc:docMk/>
            <pc:sldMk cId="2172414732" sldId="268"/>
            <ac:spMk id="3" creationId="{E009943E-D79F-433B-B1FC-8C34298BD5DD}"/>
          </ac:spMkLst>
        </pc:spChg>
        <pc:spChg chg="add mod ord">
          <ac:chgData name="Valerie Sokolova" userId="11a22aa1dd404ec2" providerId="LiveId" clId="{7F411125-E4B2-4C3B-B09E-33C665E3D1A4}" dt="2018-10-09T00:20:03.884" v="1407" actId="167"/>
          <ac:spMkLst>
            <pc:docMk/>
            <pc:sldMk cId="2172414732" sldId="268"/>
            <ac:spMk id="4" creationId="{C287C0BB-614A-4CD6-AC43-45A8ACA74B88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6" creationId="{39D1AF78-F87C-4129-8B32-6E5C3CE23D0D}"/>
          </ac:spMkLst>
        </pc:spChg>
        <pc:spChg chg="mod">
          <ac:chgData name="Valerie Sokolova" userId="11a22aa1dd404ec2" providerId="LiveId" clId="{7F411125-E4B2-4C3B-B09E-33C665E3D1A4}" dt="2018-10-09T00:16:11.866" v="1319" actId="1076"/>
          <ac:spMkLst>
            <pc:docMk/>
            <pc:sldMk cId="2172414732" sldId="268"/>
            <ac:spMk id="9" creationId="{B917FF62-A36F-4C08-BF10-6F4CCD4E88F8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18" creationId="{F51BC0E5-3565-4C92-AE46-7D6F19C775FE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19" creationId="{CE9FE93A-FE0F-4C45-B277-3AB1954BFBE5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0" creationId="{C1128698-C1D1-4ACA-9724-1129FCE4142C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1" creationId="{883933B0-A242-4367-B59B-F4CD75733685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3" creationId="{DA4D5A99-19FF-4E50-86C2-6219E37D2336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4" creationId="{9399FD24-BC81-41C7-915A-A18F9DE2CA1B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5" creationId="{75C346C2-0441-41EB-A74F-DF48B3D6F2D6}"/>
          </ac:spMkLst>
        </pc:spChg>
        <pc:spChg chg="add mod">
          <ac:chgData name="Valerie Sokolova" userId="11a22aa1dd404ec2" providerId="LiveId" clId="{7F411125-E4B2-4C3B-B09E-33C665E3D1A4}" dt="2018-10-09T00:16:53.379" v="1347" actId="1037"/>
          <ac:spMkLst>
            <pc:docMk/>
            <pc:sldMk cId="2172414732" sldId="268"/>
            <ac:spMk id="26" creationId="{3172189E-FA13-4F1D-8D37-12FF3738C755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7" creationId="{5B4B6B4B-5747-47F5-A194-0225CCB9CD59}"/>
          </ac:spMkLst>
        </pc:spChg>
        <pc:spChg chg="add mod">
          <ac:chgData name="Valerie Sokolova" userId="11a22aa1dd404ec2" providerId="LiveId" clId="{7F411125-E4B2-4C3B-B09E-33C665E3D1A4}" dt="2018-10-09T00:16:47.187" v="1335" actId="1038"/>
          <ac:spMkLst>
            <pc:docMk/>
            <pc:sldMk cId="2172414732" sldId="268"/>
            <ac:spMk id="29" creationId="{AE548F6F-73CC-4B03-BDAA-828FFE6CE52E}"/>
          </ac:spMkLst>
        </pc:spChg>
        <pc:spChg chg="add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0" creationId="{5AE31E1B-BE74-4116-BBE6-5AA114F8F281}"/>
          </ac:spMkLst>
        </pc:spChg>
        <pc:spChg chg="add mod or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1" creationId="{76D11948-AA3B-4457-958F-C8E8F7FB1985}"/>
          </ac:spMkLst>
        </pc:spChg>
        <pc:spChg chg="add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2" creationId="{40D8D7A4-5483-49E9-AA34-71D03A68EE45}"/>
          </ac:spMkLst>
        </pc:spChg>
        <pc:spChg chg="add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3" creationId="{967F434D-CD7B-436C-97DD-95E4E489767A}"/>
          </ac:spMkLst>
        </pc:spChg>
        <pc:spChg chg="add del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5" creationId="{5A86A234-1870-4535-8A82-B899C8022E38}"/>
          </ac:spMkLst>
        </pc:spChg>
        <pc:spChg chg="del">
          <ac:chgData name="Valerie Sokolova" userId="11a22aa1dd404ec2" providerId="LiveId" clId="{7F411125-E4B2-4C3B-B09E-33C665E3D1A4}" dt="2018-10-09T00:07:33.098" v="1149" actId="478"/>
          <ac:spMkLst>
            <pc:docMk/>
            <pc:sldMk cId="2172414732" sldId="268"/>
            <ac:spMk id="36" creationId="{301BE0CC-492B-442E-A67F-9BB8F593CF8B}"/>
          </ac:spMkLst>
        </pc:spChg>
        <pc:spChg chg="add mod">
          <ac:chgData name="Valerie Sokolova" userId="11a22aa1dd404ec2" providerId="LiveId" clId="{7F411125-E4B2-4C3B-B09E-33C665E3D1A4}" dt="2018-10-09T00:27:33.879" v="1642" actId="1036"/>
          <ac:spMkLst>
            <pc:docMk/>
            <pc:sldMk cId="2172414732" sldId="268"/>
            <ac:spMk id="37" creationId="{41052895-677B-4BFD-BF10-B43A5A685102}"/>
          </ac:spMkLst>
        </pc:spChg>
        <pc:spChg chg="del">
          <ac:chgData name="Valerie Sokolova" userId="11a22aa1dd404ec2" providerId="LiveId" clId="{7F411125-E4B2-4C3B-B09E-33C665E3D1A4}" dt="2018-10-09T00:07:31.071" v="1148" actId="478"/>
          <ac:spMkLst>
            <pc:docMk/>
            <pc:sldMk cId="2172414732" sldId="268"/>
            <ac:spMk id="38" creationId="{78CD96F1-107D-45F9-873C-107236154A71}"/>
          </ac:spMkLst>
        </pc:spChg>
        <pc:spChg chg="add mod">
          <ac:chgData name="Valerie Sokolova" userId="11a22aa1dd404ec2" providerId="LiveId" clId="{7F411125-E4B2-4C3B-B09E-33C665E3D1A4}" dt="2018-10-09T00:32:09.122" v="1927" actId="208"/>
          <ac:spMkLst>
            <pc:docMk/>
            <pc:sldMk cId="2172414732" sldId="268"/>
            <ac:spMk id="40" creationId="{01540AAA-6DF1-4609-BB4B-28B7C2CA47D0}"/>
          </ac:spMkLst>
        </pc:spChg>
        <pc:picChg chg="add mod">
          <ac:chgData name="Valerie Sokolova" userId="11a22aa1dd404ec2" providerId="LiveId" clId="{7F411125-E4B2-4C3B-B09E-33C665E3D1A4}" dt="2018-10-09T00:27:26.114" v="1639" actId="1035"/>
          <ac:picMkLst>
            <pc:docMk/>
            <pc:sldMk cId="2172414732" sldId="268"/>
            <ac:picMk id="5" creationId="{7233EA6C-F518-4C73-A748-A7BE1F8761FB}"/>
          </ac:picMkLst>
        </pc:picChg>
        <pc:picChg chg="add mod">
          <ac:chgData name="Valerie Sokolova" userId="11a22aa1dd404ec2" providerId="LiveId" clId="{7F411125-E4B2-4C3B-B09E-33C665E3D1A4}" dt="2018-10-09T00:27:26.114" v="1639" actId="1035"/>
          <ac:picMkLst>
            <pc:docMk/>
            <pc:sldMk cId="2172414732" sldId="268"/>
            <ac:picMk id="7" creationId="{10A8FF15-7C7C-41AB-BD86-F05C5AEC3927}"/>
          </ac:picMkLst>
        </pc:picChg>
        <pc:picChg chg="add mod modCrop">
          <ac:chgData name="Valerie Sokolova" userId="11a22aa1dd404ec2" providerId="LiveId" clId="{7F411125-E4B2-4C3B-B09E-33C665E3D1A4}" dt="2018-10-09T00:16:53.379" v="1347" actId="1037"/>
          <ac:picMkLst>
            <pc:docMk/>
            <pc:sldMk cId="2172414732" sldId="268"/>
            <ac:picMk id="22" creationId="{FB2816A6-A44C-4612-A220-9FFAAD4C979E}"/>
          </ac:picMkLst>
        </pc:picChg>
        <pc:picChg chg="add mod">
          <ac:chgData name="Valerie Sokolova" userId="11a22aa1dd404ec2" providerId="LiveId" clId="{7F411125-E4B2-4C3B-B09E-33C665E3D1A4}" dt="2018-10-09T00:16:47.187" v="1335" actId="1038"/>
          <ac:picMkLst>
            <pc:docMk/>
            <pc:sldMk cId="2172414732" sldId="268"/>
            <ac:picMk id="28" creationId="{2C161BD2-282A-4F89-B219-AA10C9D24A8F}"/>
          </ac:picMkLst>
        </pc:picChg>
        <pc:picChg chg="del">
          <ac:chgData name="Valerie Sokolova" userId="11a22aa1dd404ec2" providerId="LiveId" clId="{7F411125-E4B2-4C3B-B09E-33C665E3D1A4}" dt="2018-10-09T00:07:34.772" v="1150" actId="478"/>
          <ac:picMkLst>
            <pc:docMk/>
            <pc:sldMk cId="2172414732" sldId="268"/>
            <ac:picMk id="34" creationId="{46D522BC-E02A-418A-9E9A-52663DE33E9F}"/>
          </ac:picMkLst>
        </pc:picChg>
        <pc:picChg chg="del">
          <ac:chgData name="Valerie Sokolova" userId="11a22aa1dd404ec2" providerId="LiveId" clId="{7F411125-E4B2-4C3B-B09E-33C665E3D1A4}" dt="2018-10-09T00:07:31.071" v="1148" actId="478"/>
          <ac:picMkLst>
            <pc:docMk/>
            <pc:sldMk cId="2172414732" sldId="268"/>
            <ac:picMk id="39" creationId="{EF55F3C8-D08D-41AB-8854-ED7623B69C02}"/>
          </ac:picMkLst>
        </pc:picChg>
      </pc:sldChg>
      <pc:sldChg chg="addSp delSp modSp add modTransition delAnim modAnim">
        <pc:chgData name="Valerie Sokolova" userId="11a22aa1dd404ec2" providerId="LiveId" clId="{7F411125-E4B2-4C3B-B09E-33C665E3D1A4}" dt="2018-10-09T01:32:09.029" v="3877"/>
        <pc:sldMkLst>
          <pc:docMk/>
          <pc:sldMk cId="1740941800" sldId="269"/>
        </pc:sldMkLst>
        <pc:spChg chg="add mod">
          <ac:chgData name="Valerie Sokolova" userId="11a22aa1dd404ec2" providerId="LiveId" clId="{7F411125-E4B2-4C3B-B09E-33C665E3D1A4}" dt="2018-10-09T00:32:32.930" v="1930" actId="1076"/>
          <ac:spMkLst>
            <pc:docMk/>
            <pc:sldMk cId="1740941800" sldId="269"/>
            <ac:spMk id="17" creationId="{408925B2-3109-4982-933F-50060CBC26BC}"/>
          </ac:spMkLst>
        </pc:spChg>
        <pc:spChg chg="add mod">
          <ac:chgData name="Valerie Sokolova" userId="11a22aa1dd404ec2" providerId="LiveId" clId="{7F411125-E4B2-4C3B-B09E-33C665E3D1A4}" dt="2018-10-09T00:34:32.805" v="2018" actId="20577"/>
          <ac:spMkLst>
            <pc:docMk/>
            <pc:sldMk cId="1740941800" sldId="269"/>
            <ac:spMk id="18" creationId="{BB0FA855-D226-4AA3-B6CE-BAD6353A5B0A}"/>
          </ac:spMkLst>
        </pc:spChg>
        <pc:spChg chg="add mod">
          <ac:chgData name="Valerie Sokolova" userId="11a22aa1dd404ec2" providerId="LiveId" clId="{7F411125-E4B2-4C3B-B09E-33C665E3D1A4}" dt="2018-10-09T00:32:44.037" v="1956" actId="20577"/>
          <ac:spMkLst>
            <pc:docMk/>
            <pc:sldMk cId="1740941800" sldId="269"/>
            <ac:spMk id="19" creationId="{197563DF-2346-4036-975E-E48863898B75}"/>
          </ac:spMkLst>
        </pc:spChg>
        <pc:spChg chg="add mod">
          <ac:chgData name="Valerie Sokolova" userId="11a22aa1dd404ec2" providerId="LiveId" clId="{7F411125-E4B2-4C3B-B09E-33C665E3D1A4}" dt="2018-10-09T00:36:16.238" v="2064" actId="1076"/>
          <ac:spMkLst>
            <pc:docMk/>
            <pc:sldMk cId="1740941800" sldId="269"/>
            <ac:spMk id="20" creationId="{CD31643E-D3A3-49E0-BFA1-BBB957083F52}"/>
          </ac:spMkLst>
        </pc:spChg>
        <pc:spChg chg="add mod">
          <ac:chgData name="Valerie Sokolova" userId="11a22aa1dd404ec2" providerId="LiveId" clId="{7F411125-E4B2-4C3B-B09E-33C665E3D1A4}" dt="2018-10-09T00:36:12.656" v="2063" actId="14100"/>
          <ac:spMkLst>
            <pc:docMk/>
            <pc:sldMk cId="1740941800" sldId="269"/>
            <ac:spMk id="21" creationId="{741EBE51-A0DE-47E6-9271-3AC392E10EC4}"/>
          </ac:spMkLst>
        </pc:spChg>
        <pc:spChg chg="add mod">
          <ac:chgData name="Valerie Sokolova" userId="11a22aa1dd404ec2" providerId="LiveId" clId="{7F411125-E4B2-4C3B-B09E-33C665E3D1A4}" dt="2018-10-09T00:36:07.868" v="2062" actId="571"/>
          <ac:spMkLst>
            <pc:docMk/>
            <pc:sldMk cId="1740941800" sldId="269"/>
            <ac:spMk id="23" creationId="{C4030A22-5E80-4215-81D9-2CAFDE395766}"/>
          </ac:spMkLst>
        </pc:spChg>
        <pc:spChg chg="add mod">
          <ac:chgData name="Valerie Sokolova" userId="11a22aa1dd404ec2" providerId="LiveId" clId="{7F411125-E4B2-4C3B-B09E-33C665E3D1A4}" dt="2018-10-09T00:36:07.868" v="2062" actId="571"/>
          <ac:spMkLst>
            <pc:docMk/>
            <pc:sldMk cId="1740941800" sldId="269"/>
            <ac:spMk id="24" creationId="{D51B810C-329B-45A6-9979-486982FBB992}"/>
          </ac:spMkLst>
        </pc:spChg>
        <pc:spChg chg="add mod">
          <ac:chgData name="Valerie Sokolova" userId="11a22aa1dd404ec2" providerId="LiveId" clId="{7F411125-E4B2-4C3B-B09E-33C665E3D1A4}" dt="2018-10-09T00:37:57.069" v="2087" actId="403"/>
          <ac:spMkLst>
            <pc:docMk/>
            <pc:sldMk cId="1740941800" sldId="269"/>
            <ac:spMk id="25" creationId="{70C853A9-082B-4A3C-AFD4-6DB844478C6C}"/>
          </ac:spMkLst>
        </pc:spChg>
        <pc:spChg chg="del">
          <ac:chgData name="Valerie Sokolova" userId="11a22aa1dd404ec2" providerId="LiveId" clId="{7F411125-E4B2-4C3B-B09E-33C665E3D1A4}" dt="2018-10-09T00:32:24.328" v="1928" actId="478"/>
          <ac:spMkLst>
            <pc:docMk/>
            <pc:sldMk cId="1740941800" sldId="269"/>
            <ac:spMk id="32" creationId="{40D8D7A4-5483-49E9-AA34-71D03A68EE45}"/>
          </ac:spMkLst>
        </pc:spChg>
        <pc:spChg chg="del">
          <ac:chgData name="Valerie Sokolova" userId="11a22aa1dd404ec2" providerId="LiveId" clId="{7F411125-E4B2-4C3B-B09E-33C665E3D1A4}" dt="2018-10-09T00:32:24.328" v="1928" actId="478"/>
          <ac:spMkLst>
            <pc:docMk/>
            <pc:sldMk cId="1740941800" sldId="269"/>
            <ac:spMk id="33" creationId="{967F434D-CD7B-436C-97DD-95E4E489767A}"/>
          </ac:spMkLst>
        </pc:spChg>
        <pc:spChg chg="del">
          <ac:chgData name="Valerie Sokolova" userId="11a22aa1dd404ec2" providerId="LiveId" clId="{7F411125-E4B2-4C3B-B09E-33C665E3D1A4}" dt="2018-10-09T00:32:24.328" v="1928" actId="478"/>
          <ac:spMkLst>
            <pc:docMk/>
            <pc:sldMk cId="1740941800" sldId="269"/>
            <ac:spMk id="37" creationId="{41052895-677B-4BFD-BF10-B43A5A685102}"/>
          </ac:spMkLst>
        </pc:spChg>
        <pc:picChg chg="del">
          <ac:chgData name="Valerie Sokolova" userId="11a22aa1dd404ec2" providerId="LiveId" clId="{7F411125-E4B2-4C3B-B09E-33C665E3D1A4}" dt="2018-10-09T00:32:24.328" v="1928" actId="478"/>
          <ac:picMkLst>
            <pc:docMk/>
            <pc:sldMk cId="1740941800" sldId="269"/>
            <ac:picMk id="5" creationId="{7233EA6C-F518-4C73-A748-A7BE1F8761FB}"/>
          </ac:picMkLst>
        </pc:picChg>
        <pc:picChg chg="del">
          <ac:chgData name="Valerie Sokolova" userId="11a22aa1dd404ec2" providerId="LiveId" clId="{7F411125-E4B2-4C3B-B09E-33C665E3D1A4}" dt="2018-10-09T00:32:24.328" v="1928" actId="478"/>
          <ac:picMkLst>
            <pc:docMk/>
            <pc:sldMk cId="1740941800" sldId="269"/>
            <ac:picMk id="7" creationId="{10A8FF15-7C7C-41AB-BD86-F05C5AEC3927}"/>
          </ac:picMkLst>
        </pc:picChg>
      </pc:sldChg>
      <pc:sldChg chg="addSp delSp modSp add modTransition delAnim modAnim">
        <pc:chgData name="Valerie Sokolova" userId="11a22aa1dd404ec2" providerId="LiveId" clId="{7F411125-E4B2-4C3B-B09E-33C665E3D1A4}" dt="2018-10-09T01:38:54.189" v="3935" actId="6549"/>
        <pc:sldMkLst>
          <pc:docMk/>
          <pc:sldMk cId="1114979765" sldId="270"/>
        </pc:sldMkLst>
        <pc:spChg chg="del">
          <ac:chgData name="Valerie Sokolova" userId="11a22aa1dd404ec2" providerId="LiveId" clId="{7F411125-E4B2-4C3B-B09E-33C665E3D1A4}" dt="2018-10-09T00:38:17.122" v="2089" actId="478"/>
          <ac:spMkLst>
            <pc:docMk/>
            <pc:sldMk cId="1114979765" sldId="270"/>
            <ac:spMk id="20" creationId="{CD31643E-D3A3-49E0-BFA1-BBB957083F52}"/>
          </ac:spMkLst>
        </pc:spChg>
        <pc:spChg chg="del">
          <ac:chgData name="Valerie Sokolova" userId="11a22aa1dd404ec2" providerId="LiveId" clId="{7F411125-E4B2-4C3B-B09E-33C665E3D1A4}" dt="2018-10-09T00:38:17.122" v="2089" actId="478"/>
          <ac:spMkLst>
            <pc:docMk/>
            <pc:sldMk cId="1114979765" sldId="270"/>
            <ac:spMk id="21" creationId="{741EBE51-A0DE-47E6-9271-3AC392E10EC4}"/>
          </ac:spMkLst>
        </pc:spChg>
        <pc:spChg chg="add mod">
          <ac:chgData name="Valerie Sokolova" userId="11a22aa1dd404ec2" providerId="LiveId" clId="{7F411125-E4B2-4C3B-B09E-33C665E3D1A4}" dt="2018-10-09T00:42:47.394" v="2218" actId="14100"/>
          <ac:spMkLst>
            <pc:docMk/>
            <pc:sldMk cId="1114979765" sldId="270"/>
            <ac:spMk id="23" creationId="{6722E162-FBE1-4381-8242-85F621A17579}"/>
          </ac:spMkLst>
        </pc:spChg>
        <pc:spChg chg="add mod">
          <ac:chgData name="Valerie Sokolova" userId="11a22aa1dd404ec2" providerId="LiveId" clId="{7F411125-E4B2-4C3B-B09E-33C665E3D1A4}" dt="2018-10-09T00:42:47.394" v="2218" actId="14100"/>
          <ac:spMkLst>
            <pc:docMk/>
            <pc:sldMk cId="1114979765" sldId="270"/>
            <ac:spMk id="24" creationId="{D4CAD3DF-320C-4DB6-8689-C5BC786D5976}"/>
          </ac:spMkLst>
        </pc:spChg>
        <pc:spChg chg="del">
          <ac:chgData name="Valerie Sokolova" userId="11a22aa1dd404ec2" providerId="LiveId" clId="{7F411125-E4B2-4C3B-B09E-33C665E3D1A4}" dt="2018-10-09T00:38:17.122" v="2089" actId="478"/>
          <ac:spMkLst>
            <pc:docMk/>
            <pc:sldMk cId="1114979765" sldId="270"/>
            <ac:spMk id="25" creationId="{70C853A9-082B-4A3C-AFD4-6DB844478C6C}"/>
          </ac:spMkLst>
        </pc:spChg>
        <pc:spChg chg="add mod">
          <ac:chgData name="Valerie Sokolova" userId="11a22aa1dd404ec2" providerId="LiveId" clId="{7F411125-E4B2-4C3B-B09E-33C665E3D1A4}" dt="2018-10-09T01:38:54.189" v="3935" actId="6549"/>
          <ac:spMkLst>
            <pc:docMk/>
            <pc:sldMk cId="1114979765" sldId="270"/>
            <ac:spMk id="27" creationId="{018756D9-1DC1-4BC1-9A7A-2627C4DECB56}"/>
          </ac:spMkLst>
        </pc:spChg>
        <pc:spChg chg="add del mod">
          <ac:chgData name="Valerie Sokolova" userId="11a22aa1dd404ec2" providerId="LiveId" clId="{7F411125-E4B2-4C3B-B09E-33C665E3D1A4}" dt="2018-10-09T00:44:26.722" v="2220" actId="478"/>
          <ac:spMkLst>
            <pc:docMk/>
            <pc:sldMk cId="1114979765" sldId="270"/>
            <ac:spMk id="32" creationId="{3067EE61-77F6-414B-8FDC-7AB9D58AEE6F}"/>
          </ac:spMkLst>
        </pc:spChg>
        <pc:spChg chg="add del mod">
          <ac:chgData name="Valerie Sokolova" userId="11a22aa1dd404ec2" providerId="LiveId" clId="{7F411125-E4B2-4C3B-B09E-33C665E3D1A4}" dt="2018-10-09T00:44:26.722" v="2220" actId="478"/>
          <ac:spMkLst>
            <pc:docMk/>
            <pc:sldMk cId="1114979765" sldId="270"/>
            <ac:spMk id="33" creationId="{DC110AB2-EC9C-4570-B54F-E6DB31E1479F}"/>
          </ac:spMkLst>
        </pc:spChg>
        <pc:spChg chg="add del mod">
          <ac:chgData name="Valerie Sokolova" userId="11a22aa1dd404ec2" providerId="LiveId" clId="{7F411125-E4B2-4C3B-B09E-33C665E3D1A4}" dt="2018-10-09T00:44:26.722" v="2220" actId="478"/>
          <ac:spMkLst>
            <pc:docMk/>
            <pc:sldMk cId="1114979765" sldId="270"/>
            <ac:spMk id="34" creationId="{AE646859-F845-4594-8720-6D03A0CEE86E}"/>
          </ac:spMkLst>
        </pc:spChg>
        <pc:spChg chg="add mod">
          <ac:chgData name="Valerie Sokolova" userId="11a22aa1dd404ec2" providerId="LiveId" clId="{7F411125-E4B2-4C3B-B09E-33C665E3D1A4}" dt="2018-10-09T00:45:09.992" v="2298" actId="1035"/>
          <ac:spMkLst>
            <pc:docMk/>
            <pc:sldMk cId="1114979765" sldId="270"/>
            <ac:spMk id="36" creationId="{AB202D14-E949-490F-8967-9F53C7B09C98}"/>
          </ac:spMkLst>
        </pc:spChg>
        <pc:spChg chg="add mod">
          <ac:chgData name="Valerie Sokolova" userId="11a22aa1dd404ec2" providerId="LiveId" clId="{7F411125-E4B2-4C3B-B09E-33C665E3D1A4}" dt="2018-10-09T00:45:09.992" v="2298" actId="1035"/>
          <ac:spMkLst>
            <pc:docMk/>
            <pc:sldMk cId="1114979765" sldId="270"/>
            <ac:spMk id="37" creationId="{D88A728F-F128-427F-9FD8-CC0304038C7D}"/>
          </ac:spMkLst>
        </pc:spChg>
      </pc:sldChg>
      <pc:sldChg chg="modSp add modTransition modAnim">
        <pc:chgData name="Valerie Sokolova" userId="11a22aa1dd404ec2" providerId="LiveId" clId="{7F411125-E4B2-4C3B-B09E-33C665E3D1A4}" dt="2018-10-09T01:39:33.040" v="3936"/>
        <pc:sldMkLst>
          <pc:docMk/>
          <pc:sldMk cId="1103994603" sldId="271"/>
        </pc:sldMkLst>
        <pc:spChg chg="mod">
          <ac:chgData name="Valerie Sokolova" userId="11a22aa1dd404ec2" providerId="LiveId" clId="{7F411125-E4B2-4C3B-B09E-33C665E3D1A4}" dt="2018-10-09T01:39:33.040" v="3936"/>
          <ac:spMkLst>
            <pc:docMk/>
            <pc:sldMk cId="1103994603" sldId="271"/>
            <ac:spMk id="27" creationId="{018756D9-1DC1-4BC1-9A7A-2627C4DECB56}"/>
          </ac:spMkLst>
        </pc:spChg>
      </pc:sldChg>
      <pc:sldChg chg="addSp delSp modSp add modTransition delAnim modAnim">
        <pc:chgData name="Valerie Sokolova" userId="11a22aa1dd404ec2" providerId="LiveId" clId="{7F411125-E4B2-4C3B-B09E-33C665E3D1A4}" dt="2018-10-09T01:33:24.419" v="3885"/>
        <pc:sldMkLst>
          <pc:docMk/>
          <pc:sldMk cId="4234996825" sldId="272"/>
        </pc:sldMkLst>
        <pc:spChg chg="add mod ord">
          <ac:chgData name="Valerie Sokolova" userId="11a22aa1dd404ec2" providerId="LiveId" clId="{7F411125-E4B2-4C3B-B09E-33C665E3D1A4}" dt="2018-10-09T01:02:07.846" v="3184" actId="167"/>
          <ac:spMkLst>
            <pc:docMk/>
            <pc:sldMk cId="4234996825" sldId="272"/>
            <ac:spMk id="7" creationId="{7F6D4E2B-F04A-4C4C-A55D-21C91C5E16B1}"/>
          </ac:spMkLst>
        </pc:spChg>
        <pc:spChg chg="mod">
          <ac:chgData name="Valerie Sokolova" userId="11a22aa1dd404ec2" providerId="LiveId" clId="{7F411125-E4B2-4C3B-B09E-33C665E3D1A4}" dt="2018-10-09T00:45:30.177" v="2318" actId="20577"/>
          <ac:spMkLst>
            <pc:docMk/>
            <pc:sldMk cId="4234996825" sldId="272"/>
            <ac:spMk id="9" creationId="{B917FF62-A36F-4C08-BF10-6F4CCD4E88F8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17" creationId="{408925B2-3109-4982-933F-50060CBC26BC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18" creationId="{BB0FA855-D226-4AA3-B6CE-BAD6353A5B0A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19" creationId="{197563DF-2346-4036-975E-E48863898B75}"/>
          </ac:spMkLst>
        </pc:spChg>
        <pc:spChg chg="add del mod">
          <ac:chgData name="Valerie Sokolova" userId="11a22aa1dd404ec2" providerId="LiveId" clId="{7F411125-E4B2-4C3B-B09E-33C665E3D1A4}" dt="2018-10-09T00:47:16.231" v="2435"/>
          <ac:spMkLst>
            <pc:docMk/>
            <pc:sldMk cId="4234996825" sldId="272"/>
            <ac:spMk id="21" creationId="{CEE079B2-8A72-4E66-82CC-44F55703D396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23" creationId="{6722E162-FBE1-4381-8242-85F621A17579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24" creationId="{D4CAD3DF-320C-4DB6-8689-C5BC786D5976}"/>
          </ac:spMkLst>
        </pc:spChg>
        <pc:spChg chg="add del mod">
          <ac:chgData name="Valerie Sokolova" userId="11a22aa1dd404ec2" providerId="LiveId" clId="{7F411125-E4B2-4C3B-B09E-33C665E3D1A4}" dt="2018-10-09T00:47:16.231" v="2435"/>
          <ac:spMkLst>
            <pc:docMk/>
            <pc:sldMk cId="4234996825" sldId="272"/>
            <ac:spMk id="25" creationId="{12CC73F1-9C56-4E8D-9FE6-5204D91B4798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27" creationId="{018756D9-1DC1-4BC1-9A7A-2627C4DECB56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30" creationId="{5AE31E1B-BE74-4116-BBE6-5AA114F8F281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31" creationId="{76D11948-AA3B-4457-958F-C8E8F7FB1985}"/>
          </ac:spMkLst>
        </pc:spChg>
        <pc:spChg chg="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2" creationId="{3067EE61-77F6-414B-8FDC-7AB9D58AEE6F}"/>
          </ac:spMkLst>
        </pc:spChg>
        <pc:spChg chg="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3" creationId="{DC110AB2-EC9C-4570-B54F-E6DB31E1479F}"/>
          </ac:spMkLst>
        </pc:spChg>
        <pc:spChg chg="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4" creationId="{AE646859-F845-4594-8720-6D03A0CEE86E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35" creationId="{5A86A234-1870-4535-8A82-B899C8022E38}"/>
          </ac:spMkLst>
        </pc:spChg>
        <pc:spChg chg="add del mod">
          <ac:chgData name="Valerie Sokolova" userId="11a22aa1dd404ec2" providerId="LiveId" clId="{7F411125-E4B2-4C3B-B09E-33C665E3D1A4}" dt="2018-10-09T00:47:16.231" v="2435"/>
          <ac:spMkLst>
            <pc:docMk/>
            <pc:sldMk cId="4234996825" sldId="272"/>
            <ac:spMk id="36" creationId="{DF2662C6-0A39-424B-8997-952088AFDCB0}"/>
          </ac:spMkLst>
        </pc:spChg>
        <pc:spChg chg="add 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7" creationId="{FEDE1752-781B-433D-A8C8-A501E8B19AD1}"/>
          </ac:spMkLst>
        </pc:spChg>
        <pc:spChg chg="add 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8" creationId="{26BA8F32-BB7B-4EE4-A9E0-E665CFE15C22}"/>
          </ac:spMkLst>
        </pc:spChg>
        <pc:spChg chg="add 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9" creationId="{D80637C7-FC90-472B-A1D1-DD5752232C95}"/>
          </ac:spMkLst>
        </pc:spChg>
        <pc:spChg chg="add mod">
          <ac:chgData name="Valerie Sokolova" userId="11a22aa1dd404ec2" providerId="LiveId" clId="{7F411125-E4B2-4C3B-B09E-33C665E3D1A4}" dt="2018-10-09T01:03:03.916" v="3195" actId="404"/>
          <ac:spMkLst>
            <pc:docMk/>
            <pc:sldMk cId="4234996825" sldId="272"/>
            <ac:spMk id="42" creationId="{991DEE33-6382-4A16-943C-52D9F379B959}"/>
          </ac:spMkLst>
        </pc:spChg>
        <pc:spChg chg="add mod">
          <ac:chgData name="Valerie Sokolova" userId="11a22aa1dd404ec2" providerId="LiveId" clId="{7F411125-E4B2-4C3B-B09E-33C665E3D1A4}" dt="2018-10-09T01:03:29.399" v="3197" actId="20577"/>
          <ac:spMkLst>
            <pc:docMk/>
            <pc:sldMk cId="4234996825" sldId="272"/>
            <ac:spMk id="43" creationId="{170E1884-A0EF-4315-B82A-0F8C6BD90D0A}"/>
          </ac:spMkLst>
        </pc:spChg>
        <pc:spChg chg="add mod">
          <ac:chgData name="Valerie Sokolova" userId="11a22aa1dd404ec2" providerId="LiveId" clId="{7F411125-E4B2-4C3B-B09E-33C665E3D1A4}" dt="2018-10-09T01:03:03.916" v="3195" actId="404"/>
          <ac:spMkLst>
            <pc:docMk/>
            <pc:sldMk cId="4234996825" sldId="272"/>
            <ac:spMk id="44" creationId="{EA2A6FAD-BE04-4D35-BB33-111281287B46}"/>
          </ac:spMkLst>
        </pc:spChg>
        <pc:spChg chg="add mod ord">
          <ac:chgData name="Valerie Sokolova" userId="11a22aa1dd404ec2" providerId="LiveId" clId="{7F411125-E4B2-4C3B-B09E-33C665E3D1A4}" dt="2018-10-09T01:02:30.212" v="3189" actId="167"/>
          <ac:spMkLst>
            <pc:docMk/>
            <pc:sldMk cId="4234996825" sldId="272"/>
            <ac:spMk id="45" creationId="{3A8050F0-56E1-4249-9ED2-400FF6805581}"/>
          </ac:spMkLst>
        </pc:spChg>
        <pc:spChg chg="add mod ord">
          <ac:chgData name="Valerie Sokolova" userId="11a22aa1dd404ec2" providerId="LiveId" clId="{7F411125-E4B2-4C3B-B09E-33C665E3D1A4}" dt="2018-10-09T01:02:58.818" v="3194" actId="1036"/>
          <ac:spMkLst>
            <pc:docMk/>
            <pc:sldMk cId="4234996825" sldId="272"/>
            <ac:spMk id="46" creationId="{40F066F2-FF4C-4E8D-A3D6-6B24A8E6353C}"/>
          </ac:spMkLst>
        </pc:spChg>
        <pc:picChg chg="add mod">
          <ac:chgData name="Valerie Sokolova" userId="11a22aa1dd404ec2" providerId="LiveId" clId="{7F411125-E4B2-4C3B-B09E-33C665E3D1A4}" dt="2018-10-09T00:52:13.351" v="2580" actId="1035"/>
          <ac:picMkLst>
            <pc:docMk/>
            <pc:sldMk cId="4234996825" sldId="272"/>
            <ac:picMk id="3" creationId="{3C3E56E6-0B26-488A-833B-7991DBE4D847}"/>
          </ac:picMkLst>
        </pc:picChg>
        <pc:picChg chg="add mod">
          <ac:chgData name="Valerie Sokolova" userId="11a22aa1dd404ec2" providerId="LiveId" clId="{7F411125-E4B2-4C3B-B09E-33C665E3D1A4}" dt="2018-10-09T00:52:15.635" v="2585" actId="1035"/>
          <ac:picMkLst>
            <pc:docMk/>
            <pc:sldMk cId="4234996825" sldId="272"/>
            <ac:picMk id="5" creationId="{A84C87B5-3F61-49D2-B264-74EF21D08E59}"/>
          </ac:picMkLst>
        </pc:picChg>
        <pc:picChg chg="add mod">
          <ac:chgData name="Valerie Sokolova" userId="11a22aa1dd404ec2" providerId="LiveId" clId="{7F411125-E4B2-4C3B-B09E-33C665E3D1A4}" dt="2018-10-09T01:02:58.818" v="3194" actId="1036"/>
          <ac:picMkLst>
            <pc:docMk/>
            <pc:sldMk cId="4234996825" sldId="272"/>
            <ac:picMk id="6" creationId="{6CA1EC73-17A3-4242-9A35-E988A9CEC13F}"/>
          </ac:picMkLst>
        </pc:picChg>
        <pc:picChg chg="add mod">
          <ac:chgData name="Valerie Sokolova" userId="11a22aa1dd404ec2" providerId="LiveId" clId="{7F411125-E4B2-4C3B-B09E-33C665E3D1A4}" dt="2018-10-09T00:52:03.530" v="2571" actId="571"/>
          <ac:picMkLst>
            <pc:docMk/>
            <pc:sldMk cId="4234996825" sldId="272"/>
            <ac:picMk id="40" creationId="{7AAFA7E5-1F12-40DB-A6C2-0C29D8AAA559}"/>
          </ac:picMkLst>
        </pc:picChg>
        <pc:picChg chg="add mod">
          <ac:chgData name="Valerie Sokolova" userId="11a22aa1dd404ec2" providerId="LiveId" clId="{7F411125-E4B2-4C3B-B09E-33C665E3D1A4}" dt="2018-10-09T00:52:03.530" v="2571" actId="571"/>
          <ac:picMkLst>
            <pc:docMk/>
            <pc:sldMk cId="4234996825" sldId="272"/>
            <ac:picMk id="41" creationId="{375B96EF-E42F-45B8-BBE9-62EB26ED82F9}"/>
          </ac:picMkLst>
        </pc:picChg>
      </pc:sldChg>
      <pc:sldChg chg="addSp delSp modSp add modTransition delAnim modAnim">
        <pc:chgData name="Valerie Sokolova" userId="11a22aa1dd404ec2" providerId="LiveId" clId="{7F411125-E4B2-4C3B-B09E-33C665E3D1A4}" dt="2018-10-09T01:36:16.248" v="3897"/>
        <pc:sldMkLst>
          <pc:docMk/>
          <pc:sldMk cId="1433933783" sldId="273"/>
        </pc:sldMkLst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7" creationId="{7F6D4E2B-F04A-4C4C-A55D-21C91C5E16B1}"/>
          </ac:spMkLst>
        </pc:spChg>
        <pc:spChg chg="mod">
          <ac:chgData name="Valerie Sokolova" userId="11a22aa1dd404ec2" providerId="LiveId" clId="{7F411125-E4B2-4C3B-B09E-33C665E3D1A4}" dt="2018-10-09T01:04:17.702" v="3206" actId="20577"/>
          <ac:spMkLst>
            <pc:docMk/>
            <pc:sldMk cId="1433933783" sldId="273"/>
            <ac:spMk id="9" creationId="{B917FF62-A36F-4C08-BF10-6F4CCD4E88F8}"/>
          </ac:spMkLst>
        </pc:spChg>
        <pc:spChg chg="mod">
          <ac:chgData name="Valerie Sokolova" userId="11a22aa1dd404ec2" providerId="LiveId" clId="{7F411125-E4B2-4C3B-B09E-33C665E3D1A4}" dt="2018-10-09T01:04:53.668" v="3231" actId="20577"/>
          <ac:spMkLst>
            <pc:docMk/>
            <pc:sldMk cId="1433933783" sldId="273"/>
            <ac:spMk id="33" creationId="{DC110AB2-EC9C-4570-B54F-E6DB31E1479F}"/>
          </ac:spMkLst>
        </pc:spChg>
        <pc:spChg chg="mod">
          <ac:chgData name="Valerie Sokolova" userId="11a22aa1dd404ec2" providerId="LiveId" clId="{7F411125-E4B2-4C3B-B09E-33C665E3D1A4}" dt="2018-10-09T01:04:48.557" v="3220" actId="20577"/>
          <ac:spMkLst>
            <pc:docMk/>
            <pc:sldMk cId="1433933783" sldId="273"/>
            <ac:spMk id="34" creationId="{AE646859-F845-4594-8720-6D03A0CEE86E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5" creationId="{42219C00-CC3F-455E-AE73-213B949B28D6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6" creationId="{98F14FD8-53AE-44C5-B325-D7A65DC2F51D}"/>
          </ac:spMkLst>
        </pc:spChg>
        <pc:spChg chg="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7" creationId="{FEDE1752-781B-433D-A8C8-A501E8B19AD1}"/>
          </ac:spMkLst>
        </pc:spChg>
        <pc:spChg chg="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8" creationId="{26BA8F32-BB7B-4EE4-A9E0-E665CFE15C22}"/>
          </ac:spMkLst>
        </pc:spChg>
        <pc:spChg chg="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9" creationId="{D80637C7-FC90-472B-A1D1-DD5752232C95}"/>
          </ac:spMkLst>
        </pc:spChg>
        <pc:spChg chg="add mod">
          <ac:chgData name="Valerie Sokolova" userId="11a22aa1dd404ec2" providerId="LiveId" clId="{7F411125-E4B2-4C3B-B09E-33C665E3D1A4}" dt="2018-10-09T01:23:57.897" v="3639" actId="1035"/>
          <ac:spMkLst>
            <pc:docMk/>
            <pc:sldMk cId="1433933783" sldId="273"/>
            <ac:spMk id="40" creationId="{1B40A7B2-039B-42E8-ADC3-8AD8048A5840}"/>
          </ac:spMkLst>
        </pc:spChg>
        <pc:spChg chg="add del mod">
          <ac:chgData name="Valerie Sokolova" userId="11a22aa1dd404ec2" providerId="LiveId" clId="{7F411125-E4B2-4C3B-B09E-33C665E3D1A4}" dt="2018-10-09T01:21:56.203" v="3540" actId="478"/>
          <ac:spMkLst>
            <pc:docMk/>
            <pc:sldMk cId="1433933783" sldId="273"/>
            <ac:spMk id="41" creationId="{17DD84F5-6860-4F36-AB11-4F13FDCC3AD0}"/>
          </ac:spMkLst>
        </pc:spChg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42" creationId="{991DEE33-6382-4A16-943C-52D9F379B959}"/>
          </ac:spMkLst>
        </pc:spChg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43" creationId="{170E1884-A0EF-4315-B82A-0F8C6BD90D0A}"/>
          </ac:spMkLst>
        </pc:spChg>
        <pc:spChg chg="del">
          <ac:chgData name="Valerie Sokolova" userId="11a22aa1dd404ec2" providerId="LiveId" clId="{7F411125-E4B2-4C3B-B09E-33C665E3D1A4}" dt="2018-10-09T01:05:03.030" v="3263" actId="478"/>
          <ac:spMkLst>
            <pc:docMk/>
            <pc:sldMk cId="1433933783" sldId="273"/>
            <ac:spMk id="44" creationId="{EA2A6FAD-BE04-4D35-BB33-111281287B46}"/>
          </ac:spMkLst>
        </pc:spChg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45" creationId="{3A8050F0-56E1-4249-9ED2-400FF6805581}"/>
          </ac:spMkLst>
        </pc:spChg>
        <pc:spChg chg="del">
          <ac:chgData name="Valerie Sokolova" userId="11a22aa1dd404ec2" providerId="LiveId" clId="{7F411125-E4B2-4C3B-B09E-33C665E3D1A4}" dt="2018-10-09T01:05:03.030" v="3263" actId="478"/>
          <ac:spMkLst>
            <pc:docMk/>
            <pc:sldMk cId="1433933783" sldId="273"/>
            <ac:spMk id="46" creationId="{40F066F2-FF4C-4E8D-A3D6-6B24A8E6353C}"/>
          </ac:spMkLst>
        </pc:spChg>
        <pc:spChg chg="add mod">
          <ac:chgData name="Valerie Sokolova" userId="11a22aa1dd404ec2" providerId="LiveId" clId="{7F411125-E4B2-4C3B-B09E-33C665E3D1A4}" dt="2018-10-09T01:27:14.226" v="3855" actId="1036"/>
          <ac:spMkLst>
            <pc:docMk/>
            <pc:sldMk cId="1433933783" sldId="273"/>
            <ac:spMk id="47" creationId="{D79B3897-A507-40EA-B4B6-C17E22C4C9FE}"/>
          </ac:spMkLst>
        </pc:spChg>
        <pc:spChg chg="add mod">
          <ac:chgData name="Valerie Sokolova" userId="11a22aa1dd404ec2" providerId="LiveId" clId="{7F411125-E4B2-4C3B-B09E-33C665E3D1A4}" dt="2018-10-09T01:27:12.776" v="3853" actId="1036"/>
          <ac:spMkLst>
            <pc:docMk/>
            <pc:sldMk cId="1433933783" sldId="273"/>
            <ac:spMk id="48" creationId="{C0CF0591-395D-4888-ACB7-C5D09A78B444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49" creationId="{9A59D753-ACC5-4915-9621-5FC0641A44CA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50" creationId="{F253AAA8-DFDB-49D7-A0B6-A0535538414F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51" creationId="{58628E14-00CB-43DC-9C1C-6D2D9EEE7709}"/>
          </ac:spMkLst>
        </pc:spChg>
        <pc:picChg chg="del">
          <ac:chgData name="Valerie Sokolova" userId="11a22aa1dd404ec2" providerId="LiveId" clId="{7F411125-E4B2-4C3B-B09E-33C665E3D1A4}" dt="2018-10-09T01:04:32.042" v="3207" actId="478"/>
          <ac:picMkLst>
            <pc:docMk/>
            <pc:sldMk cId="1433933783" sldId="273"/>
            <ac:picMk id="3" creationId="{3C3E56E6-0B26-488A-833B-7991DBE4D847}"/>
          </ac:picMkLst>
        </pc:picChg>
        <pc:picChg chg="del">
          <ac:chgData name="Valerie Sokolova" userId="11a22aa1dd404ec2" providerId="LiveId" clId="{7F411125-E4B2-4C3B-B09E-33C665E3D1A4}" dt="2018-10-09T01:04:32.042" v="3207" actId="478"/>
          <ac:picMkLst>
            <pc:docMk/>
            <pc:sldMk cId="1433933783" sldId="273"/>
            <ac:picMk id="5" creationId="{A84C87B5-3F61-49D2-B264-74EF21D08E59}"/>
          </ac:picMkLst>
        </pc:picChg>
        <pc:picChg chg="del">
          <ac:chgData name="Valerie Sokolova" userId="11a22aa1dd404ec2" providerId="LiveId" clId="{7F411125-E4B2-4C3B-B09E-33C665E3D1A4}" dt="2018-10-09T01:04:32.042" v="3207" actId="478"/>
          <ac:picMkLst>
            <pc:docMk/>
            <pc:sldMk cId="1433933783" sldId="273"/>
            <ac:picMk id="6" creationId="{6CA1EC73-17A3-4242-9A35-E988A9CEC13F}"/>
          </ac:picMkLst>
        </pc:picChg>
        <pc:picChg chg="add del mod">
          <ac:chgData name="Valerie Sokolova" userId="11a22aa1dd404ec2" providerId="LiveId" clId="{7F411125-E4B2-4C3B-B09E-33C665E3D1A4}" dt="2018-10-09T01:19:43.312" v="3493" actId="478"/>
          <ac:picMkLst>
            <pc:docMk/>
            <pc:sldMk cId="1433933783" sldId="273"/>
            <ac:picMk id="8" creationId="{DB39C3B3-1929-4259-BB3F-377E0DD6A125}"/>
          </ac:picMkLst>
        </pc:picChg>
        <pc:picChg chg="add mod modCrop">
          <ac:chgData name="Valerie Sokolova" userId="11a22aa1dd404ec2" providerId="LiveId" clId="{7F411125-E4B2-4C3B-B09E-33C665E3D1A4}" dt="2018-10-09T01:27:02.969" v="3849" actId="1036"/>
          <ac:picMkLst>
            <pc:docMk/>
            <pc:sldMk cId="1433933783" sldId="273"/>
            <ac:picMk id="10" creationId="{6C54FC22-EB41-4AB1-A636-F3489A306574}"/>
          </ac:picMkLst>
        </pc:picChg>
        <pc:picChg chg="add del mod">
          <ac:chgData name="Valerie Sokolova" userId="11a22aa1dd404ec2" providerId="LiveId" clId="{7F411125-E4B2-4C3B-B09E-33C665E3D1A4}" dt="2018-10-09T01:21:31.806" v="3505" actId="1076"/>
          <ac:picMkLst>
            <pc:docMk/>
            <pc:sldMk cId="1433933783" sldId="273"/>
            <ac:picMk id="11" creationId="{98C404E5-A912-4AEC-BCA0-51EB34449940}"/>
          </ac:picMkLst>
        </pc:picChg>
        <pc:picChg chg="add mod">
          <ac:chgData name="Valerie Sokolova" userId="11a22aa1dd404ec2" providerId="LiveId" clId="{7F411125-E4B2-4C3B-B09E-33C665E3D1A4}" dt="2018-10-09T01:19:48.913" v="3496" actId="1076"/>
          <ac:picMkLst>
            <pc:docMk/>
            <pc:sldMk cId="1433933783" sldId="273"/>
            <ac:picMk id="12" creationId="{13428435-EEA2-4975-ABFB-F21743F807A8}"/>
          </ac:picMkLst>
        </pc:picChg>
        <pc:picChg chg="add del mod">
          <ac:chgData name="Valerie Sokolova" userId="11a22aa1dd404ec2" providerId="LiveId" clId="{7F411125-E4B2-4C3B-B09E-33C665E3D1A4}" dt="2018-10-09T01:21:27.547" v="3503"/>
          <ac:picMkLst>
            <pc:docMk/>
            <pc:sldMk cId="1433933783" sldId="273"/>
            <ac:picMk id="13" creationId="{96D6B44F-5973-49CE-8B5D-30B5D54F292B}"/>
          </ac:picMkLst>
        </pc:picChg>
        <pc:picChg chg="add mod modCrop">
          <ac:chgData name="Valerie Sokolova" userId="11a22aa1dd404ec2" providerId="LiveId" clId="{7F411125-E4B2-4C3B-B09E-33C665E3D1A4}" dt="2018-10-09T01:27:02.969" v="3849" actId="1036"/>
          <ac:picMkLst>
            <pc:docMk/>
            <pc:sldMk cId="1433933783" sldId="273"/>
            <ac:picMk id="27" creationId="{ECCD6526-5DDB-4C9E-A8CC-522EDDAD44CF}"/>
          </ac:picMkLst>
        </pc:picChg>
        <pc:picChg chg="add mod">
          <ac:chgData name="Valerie Sokolova" userId="11a22aa1dd404ec2" providerId="LiveId" clId="{7F411125-E4B2-4C3B-B09E-33C665E3D1A4}" dt="2018-10-09T01:13:06.048" v="3407" actId="571"/>
          <ac:picMkLst>
            <pc:docMk/>
            <pc:sldMk cId="1433933783" sldId="273"/>
            <ac:picMk id="30" creationId="{1987E5FC-738B-4C3D-9D6F-652B62B65B3C}"/>
          </ac:picMkLst>
        </pc:picChg>
        <pc:picChg chg="add mod">
          <ac:chgData name="Valerie Sokolova" userId="11a22aa1dd404ec2" providerId="LiveId" clId="{7F411125-E4B2-4C3B-B09E-33C665E3D1A4}" dt="2018-10-09T01:13:06.048" v="3407" actId="571"/>
          <ac:picMkLst>
            <pc:docMk/>
            <pc:sldMk cId="1433933783" sldId="273"/>
            <ac:picMk id="31" creationId="{8320F76B-53AD-4324-BFEB-1D950A9827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3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2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7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6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1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0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4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6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2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0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01EDA-E08C-4D7E-9093-74DB88E9E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6995AB-3AD7-403A-A387-82981C8A66C7}"/>
              </a:ext>
            </a:extLst>
          </p:cNvPr>
          <p:cNvSpPr txBox="1">
            <a:spLocks/>
          </p:cNvSpPr>
          <p:nvPr/>
        </p:nvSpPr>
        <p:spPr>
          <a:xfrm>
            <a:off x="0" y="1571625"/>
            <a:ext cx="9144000" cy="30099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2400"/>
              </a:spcAft>
            </a:pP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Unit 4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Industrial Revolution</a:t>
            </a:r>
          </a:p>
        </p:txBody>
      </p:sp>
    </p:spTree>
    <p:extLst>
      <p:ext uri="{BB962C8B-B14F-4D97-AF65-F5344CB8AC3E}">
        <p14:creationId xmlns:p14="http://schemas.microsoft.com/office/powerpoint/2010/main" val="8149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Industrial Revolution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B6EDE8B-3EC7-465C-BFAB-D7F3FEA6900C}"/>
              </a:ext>
            </a:extLst>
          </p:cNvPr>
          <p:cNvSpPr txBox="1">
            <a:spLocks/>
          </p:cNvSpPr>
          <p:nvPr/>
        </p:nvSpPr>
        <p:spPr>
          <a:xfrm>
            <a:off x="197962" y="1326703"/>
            <a:ext cx="8748074" cy="1256061"/>
          </a:xfrm>
          <a:prstGeom prst="roundRect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INDUSTRIAL REVOLUTION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~100 year old process that began in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GB around 1750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through which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advances in technology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led to dramatic economical changes.</a:t>
            </a:r>
          </a:p>
          <a:p>
            <a:pPr marL="0" indent="0" algn="ctr">
              <a:buNone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Agriculture became less important, and industrial capitalism emerged. 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E4DF3-4C89-41CE-8D02-18A27A6576A2}"/>
              </a:ext>
            </a:extLst>
          </p:cNvPr>
          <p:cNvSpPr txBox="1"/>
          <p:nvPr/>
        </p:nvSpPr>
        <p:spPr>
          <a:xfrm>
            <a:off x="197964" y="3560861"/>
            <a:ext cx="2764311" cy="5797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Population growth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6D725-1C71-480F-8CF2-E4356221C0BB}"/>
              </a:ext>
            </a:extLst>
          </p:cNvPr>
          <p:cNvSpPr txBox="1"/>
          <p:nvPr/>
        </p:nvSpPr>
        <p:spPr>
          <a:xfrm>
            <a:off x="197961" y="2753704"/>
            <a:ext cx="8748073" cy="579747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the Industrial Revolution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2A9BE8-2C02-4781-BC53-24EE4217F509}"/>
              </a:ext>
            </a:extLst>
          </p:cNvPr>
          <p:cNvSpPr txBox="1"/>
          <p:nvPr/>
        </p:nvSpPr>
        <p:spPr>
          <a:xfrm>
            <a:off x="3200400" y="3560861"/>
            <a:ext cx="5800726" cy="13825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Agricultural holdings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replaced family owned farms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Mechanization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(e.g. steel plough &amp; harvester)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Fertilizers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&amp;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crop rotation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8D0FF0-6804-42E1-84BF-B8D41FBB8CD7}"/>
              </a:ext>
            </a:extLst>
          </p:cNvPr>
          <p:cNvSpPr txBox="1"/>
          <p:nvPr/>
        </p:nvSpPr>
        <p:spPr>
          <a:xfrm>
            <a:off x="3200400" y="5166439"/>
            <a:ext cx="5800725" cy="579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Foreign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domestic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trade increased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D1E94E-6354-4EAF-9CD5-BA864DC43544}"/>
              </a:ext>
            </a:extLst>
          </p:cNvPr>
          <p:cNvSpPr txBox="1"/>
          <p:nvPr/>
        </p:nvSpPr>
        <p:spPr>
          <a:xfrm>
            <a:off x="3200399" y="5969228"/>
            <a:ext cx="5800725" cy="579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Machine age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steam engine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(James Watt)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36D4621-A3E2-4EA5-832D-14C0078DDB98}"/>
              </a:ext>
            </a:extLst>
          </p:cNvPr>
          <p:cNvSpPr/>
          <p:nvPr/>
        </p:nvSpPr>
        <p:spPr>
          <a:xfrm>
            <a:off x="2933700" y="6011143"/>
            <a:ext cx="266699" cy="48068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8B4E147-751C-4579-8D31-BE8B9E9D1D24}"/>
              </a:ext>
            </a:extLst>
          </p:cNvPr>
          <p:cNvSpPr/>
          <p:nvPr/>
        </p:nvSpPr>
        <p:spPr>
          <a:xfrm>
            <a:off x="2933699" y="5219364"/>
            <a:ext cx="266699" cy="48068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FC95F0A-0009-4E43-8AD8-13E45C836906}"/>
              </a:ext>
            </a:extLst>
          </p:cNvPr>
          <p:cNvSpPr/>
          <p:nvPr/>
        </p:nvSpPr>
        <p:spPr>
          <a:xfrm>
            <a:off x="2924172" y="4372577"/>
            <a:ext cx="266699" cy="48068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941F0E-9A08-4B69-AF7D-0A27309208E8}"/>
              </a:ext>
            </a:extLst>
          </p:cNvPr>
          <p:cNvSpPr txBox="1"/>
          <p:nvPr/>
        </p:nvSpPr>
        <p:spPr>
          <a:xfrm>
            <a:off x="197962" y="4365106"/>
            <a:ext cx="2764311" cy="5797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Agricultural revolution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4B07DB-FF03-4803-BC4A-AB7BF0EFB03F}"/>
              </a:ext>
            </a:extLst>
          </p:cNvPr>
          <p:cNvSpPr txBox="1"/>
          <p:nvPr/>
        </p:nvSpPr>
        <p:spPr>
          <a:xfrm>
            <a:off x="197962" y="5169351"/>
            <a:ext cx="2764311" cy="5797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trade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37B3EE-9D98-4667-AE9F-742A6DB249DC}"/>
              </a:ext>
            </a:extLst>
          </p:cNvPr>
          <p:cNvSpPr txBox="1"/>
          <p:nvPr/>
        </p:nvSpPr>
        <p:spPr>
          <a:xfrm>
            <a:off x="197962" y="5973596"/>
            <a:ext cx="2764311" cy="5797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Technological advances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3676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8" grpId="0" animBg="1"/>
      <p:bldP spid="23" grpId="0" animBg="1"/>
      <p:bldP spid="27" grpId="0" animBg="1"/>
      <p:bldP spid="28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Industrial Revolution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B6EDE8B-3EC7-465C-BFAB-D7F3FEA6900C}"/>
              </a:ext>
            </a:extLst>
          </p:cNvPr>
          <p:cNvSpPr txBox="1">
            <a:spLocks/>
          </p:cNvSpPr>
          <p:nvPr/>
        </p:nvSpPr>
        <p:spPr>
          <a:xfrm>
            <a:off x="197962" y="1326703"/>
            <a:ext cx="8748074" cy="1256061"/>
          </a:xfrm>
          <a:prstGeom prst="roundRect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INDUSTRIAL REVOLUTION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~100 year old process that began in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GB around 1750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through which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advances in technology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led to dramatic economical changes.</a:t>
            </a:r>
          </a:p>
          <a:p>
            <a:pPr marL="0" indent="0" algn="ctr">
              <a:buNone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Agriculture became less important, and industrial capitalism emerged. 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E4DF3-4C89-41CE-8D02-18A27A6576A2}"/>
              </a:ext>
            </a:extLst>
          </p:cNvPr>
          <p:cNvSpPr txBox="1"/>
          <p:nvPr/>
        </p:nvSpPr>
        <p:spPr>
          <a:xfrm>
            <a:off x="197964" y="3560861"/>
            <a:ext cx="2726213" cy="5797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Population growth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6D725-1C71-480F-8CF2-E4356221C0BB}"/>
              </a:ext>
            </a:extLst>
          </p:cNvPr>
          <p:cNvSpPr txBox="1"/>
          <p:nvPr/>
        </p:nvSpPr>
        <p:spPr>
          <a:xfrm>
            <a:off x="197961" y="2753704"/>
            <a:ext cx="8748073" cy="579747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 of the Industrial Revolution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FAC748-DDE3-4F1A-B38E-2526353D9C06}"/>
              </a:ext>
            </a:extLst>
          </p:cNvPr>
          <p:cNvSpPr txBox="1"/>
          <p:nvPr/>
        </p:nvSpPr>
        <p:spPr>
          <a:xfrm>
            <a:off x="197962" y="4365106"/>
            <a:ext cx="2726213" cy="5797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Agricultural revolution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4E3894-36C5-4F83-932E-77E55B85881D}"/>
              </a:ext>
            </a:extLst>
          </p:cNvPr>
          <p:cNvSpPr txBox="1"/>
          <p:nvPr/>
        </p:nvSpPr>
        <p:spPr>
          <a:xfrm>
            <a:off x="197962" y="5169351"/>
            <a:ext cx="2726213" cy="5797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trade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71ACDD-0B1B-486C-A0E1-9FE2EEB32E55}"/>
              </a:ext>
            </a:extLst>
          </p:cNvPr>
          <p:cNvSpPr txBox="1"/>
          <p:nvPr/>
        </p:nvSpPr>
        <p:spPr>
          <a:xfrm>
            <a:off x="197962" y="5973596"/>
            <a:ext cx="2726213" cy="5797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Mechanization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2A9BE8-2C02-4781-BC53-24EE4217F509}"/>
              </a:ext>
            </a:extLst>
          </p:cNvPr>
          <p:cNvSpPr txBox="1"/>
          <p:nvPr/>
        </p:nvSpPr>
        <p:spPr>
          <a:xfrm>
            <a:off x="3371850" y="3560861"/>
            <a:ext cx="5629276" cy="579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Increased demand &amp; more workers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8D0FF0-6804-42E1-84BF-B8D41FBB8CD7}"/>
              </a:ext>
            </a:extLst>
          </p:cNvPr>
          <p:cNvSpPr txBox="1"/>
          <p:nvPr/>
        </p:nvSpPr>
        <p:spPr>
          <a:xfrm>
            <a:off x="3371850" y="5166439"/>
            <a:ext cx="5629275" cy="579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Trade profits reinvested into industry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D1E94E-6354-4EAF-9CD5-BA864DC43544}"/>
              </a:ext>
            </a:extLst>
          </p:cNvPr>
          <p:cNvSpPr txBox="1"/>
          <p:nvPr/>
        </p:nvSpPr>
        <p:spPr>
          <a:xfrm>
            <a:off x="3371849" y="5969228"/>
            <a:ext cx="5629275" cy="579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Cheaper and more efficient production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968E03-C0E7-420F-AFCE-3220DE9C1732}"/>
              </a:ext>
            </a:extLst>
          </p:cNvPr>
          <p:cNvSpPr txBox="1"/>
          <p:nvPr/>
        </p:nvSpPr>
        <p:spPr>
          <a:xfrm>
            <a:off x="3371849" y="4356515"/>
            <a:ext cx="5629276" cy="579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Increase in food, raw materials, population &amp; capital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0770CE1-C6B7-4726-B78A-8C9824B2FB10}"/>
              </a:ext>
            </a:extLst>
          </p:cNvPr>
          <p:cNvSpPr/>
          <p:nvPr/>
        </p:nvSpPr>
        <p:spPr>
          <a:xfrm>
            <a:off x="2933700" y="3610393"/>
            <a:ext cx="447674" cy="48068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44D7247-38F9-4306-B8F3-6D880B34DE5D}"/>
              </a:ext>
            </a:extLst>
          </p:cNvPr>
          <p:cNvSpPr/>
          <p:nvPr/>
        </p:nvSpPr>
        <p:spPr>
          <a:xfrm>
            <a:off x="2933700" y="6068293"/>
            <a:ext cx="447674" cy="48068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921B7BF-B446-4EAA-A86F-AE20382E4AF8}"/>
              </a:ext>
            </a:extLst>
          </p:cNvPr>
          <p:cNvSpPr/>
          <p:nvPr/>
        </p:nvSpPr>
        <p:spPr>
          <a:xfrm>
            <a:off x="2933700" y="5229561"/>
            <a:ext cx="447674" cy="48068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7E6C5AB-CC1F-4FF2-8147-BA391FEF03DF}"/>
              </a:ext>
            </a:extLst>
          </p:cNvPr>
          <p:cNvSpPr/>
          <p:nvPr/>
        </p:nvSpPr>
        <p:spPr>
          <a:xfrm>
            <a:off x="2933700" y="4421265"/>
            <a:ext cx="447674" cy="48068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9" grpId="0" animBg="1"/>
      <p:bldP spid="23" grpId="0" animBg="1"/>
      <p:bldP spid="27" grpId="0" animBg="1"/>
      <p:bldP spid="28" grpId="0" animBg="1"/>
      <p:bldP spid="14" grpId="0" animBg="1"/>
      <p:bldP spid="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Key Industries Driving Economic Growth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4844BD-57D6-4250-9E41-AA0FA9E9CAC7}"/>
              </a:ext>
            </a:extLst>
          </p:cNvPr>
          <p:cNvSpPr txBox="1"/>
          <p:nvPr/>
        </p:nvSpPr>
        <p:spPr>
          <a:xfrm>
            <a:off x="207489" y="1320951"/>
            <a:ext cx="8707911" cy="4262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Textile Industry Innovations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A7C908-A214-4501-A777-A7FE440F0D9B}"/>
              </a:ext>
            </a:extLst>
          </p:cNvPr>
          <p:cNvSpPr txBox="1"/>
          <p:nvPr/>
        </p:nvSpPr>
        <p:spPr>
          <a:xfrm>
            <a:off x="207489" y="4189816"/>
            <a:ext cx="3250086" cy="46045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Spinning Jenny &amp; Spinning Mule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DFD3C-CCF8-4425-AD8D-D1A369150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812" y="4646352"/>
            <a:ext cx="3257587" cy="1899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EAADCB-A482-4B32-8A77-67CDC0471C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99" b="4310"/>
          <a:stretch/>
        </p:blipFill>
        <p:spPr>
          <a:xfrm>
            <a:off x="5657814" y="1980413"/>
            <a:ext cx="3257586" cy="22073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C6FE44-A4E3-4E19-9CD9-BD16684AD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489" y="1944344"/>
            <a:ext cx="3250086" cy="2243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94CBAC-8635-4360-8D10-D56AD273D2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0316" y="4521851"/>
            <a:ext cx="1950364" cy="1803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36A790-FBC3-4779-9DC6-0F749DB2D9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170"/>
          <a:stretch/>
        </p:blipFill>
        <p:spPr>
          <a:xfrm>
            <a:off x="307903" y="4868336"/>
            <a:ext cx="2770963" cy="160128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A4F1ED4-0084-4B94-9F68-B0242E46657F}"/>
              </a:ext>
            </a:extLst>
          </p:cNvPr>
          <p:cNvSpPr txBox="1"/>
          <p:nvPr/>
        </p:nvSpPr>
        <p:spPr>
          <a:xfrm>
            <a:off x="5665313" y="4177791"/>
            <a:ext cx="3250086" cy="46045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Factory &amp; Power Weaving Loom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38A74D-95D4-4857-8D98-336882118213}"/>
              </a:ext>
            </a:extLst>
          </p:cNvPr>
          <p:cNvSpPr txBox="1"/>
          <p:nvPr/>
        </p:nvSpPr>
        <p:spPr>
          <a:xfrm>
            <a:off x="3593767" y="3932424"/>
            <a:ext cx="1950365" cy="46045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Flying Shuttle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0A0A4F7-AE20-4387-A217-89E9584647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3769" y="1935304"/>
            <a:ext cx="1950364" cy="201726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1908D73-CC92-4BB8-8306-B27A746D2BC5}"/>
              </a:ext>
            </a:extLst>
          </p:cNvPr>
          <p:cNvSpPr txBox="1"/>
          <p:nvPr/>
        </p:nvSpPr>
        <p:spPr>
          <a:xfrm>
            <a:off x="3560316" y="6109994"/>
            <a:ext cx="1950365" cy="46045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Water Frame</a:t>
            </a:r>
          </a:p>
        </p:txBody>
      </p:sp>
    </p:spTree>
    <p:extLst>
      <p:ext uri="{BB962C8B-B14F-4D97-AF65-F5344CB8AC3E}">
        <p14:creationId xmlns:p14="http://schemas.microsoft.com/office/powerpoint/2010/main" val="35863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30" grpId="0" animBg="1"/>
      <p:bldP spid="31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Key Industries Driving Economic Growth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F888BC-5198-4783-BAF2-716DF41F133B}"/>
              </a:ext>
            </a:extLst>
          </p:cNvPr>
          <p:cNvSpPr txBox="1"/>
          <p:nvPr/>
        </p:nvSpPr>
        <p:spPr>
          <a:xfrm>
            <a:off x="289483" y="1320951"/>
            <a:ext cx="3072840" cy="4604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Iron &amp; Steel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290BB0-36E3-4E23-9248-F894A49F8F80}"/>
              </a:ext>
            </a:extLst>
          </p:cNvPr>
          <p:cNvSpPr txBox="1"/>
          <p:nvPr/>
        </p:nvSpPr>
        <p:spPr>
          <a:xfrm>
            <a:off x="3776816" y="1320951"/>
            <a:ext cx="5134853" cy="4604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4E5FB-E9C7-4448-923D-064E28B6FE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02" b="23629"/>
          <a:stretch/>
        </p:blipFill>
        <p:spPr>
          <a:xfrm>
            <a:off x="289484" y="2613554"/>
            <a:ext cx="3072841" cy="1447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E09607-5DC5-4AC3-8126-32F7F4D62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83" y="4439204"/>
            <a:ext cx="3072841" cy="18141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EE0A9E-7833-4D14-AC89-C3C093269958}"/>
              </a:ext>
            </a:extLst>
          </p:cNvPr>
          <p:cNvSpPr txBox="1"/>
          <p:nvPr/>
        </p:nvSpPr>
        <p:spPr>
          <a:xfrm>
            <a:off x="289483" y="3975444"/>
            <a:ext cx="3072840" cy="3964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Coal energy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B39F2B-40A5-4F83-A507-653573931A23}"/>
              </a:ext>
            </a:extLst>
          </p:cNvPr>
          <p:cNvSpPr txBox="1"/>
          <p:nvPr/>
        </p:nvSpPr>
        <p:spPr>
          <a:xfrm>
            <a:off x="289483" y="6238678"/>
            <a:ext cx="3072840" cy="3964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Bessemer converter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500E25-3F47-45FE-935C-2DA1C4FDDEB5}"/>
              </a:ext>
            </a:extLst>
          </p:cNvPr>
          <p:cNvSpPr txBox="1"/>
          <p:nvPr/>
        </p:nvSpPr>
        <p:spPr>
          <a:xfrm>
            <a:off x="3775005" y="1900790"/>
            <a:ext cx="5134853" cy="5511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Improvements to waterways &amp; roads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0D5E3D-684A-41AA-8771-39FF3415E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329" y="2600201"/>
            <a:ext cx="2390529" cy="1617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768C88-AED7-44D9-964D-A1478F5E89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5005" y="2600201"/>
            <a:ext cx="2390529" cy="1593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7928EC-55FB-4070-AFBE-6C329D0223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5005" y="4406098"/>
            <a:ext cx="5134853" cy="22290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B482B97-C04B-44BA-BDD5-4BFCE30D3653}"/>
              </a:ext>
            </a:extLst>
          </p:cNvPr>
          <p:cNvSpPr txBox="1"/>
          <p:nvPr/>
        </p:nvSpPr>
        <p:spPr>
          <a:xfrm>
            <a:off x="289483" y="1909393"/>
            <a:ext cx="3072842" cy="55111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Used in agriculture, transport, industry, construction</a:t>
            </a:r>
          </a:p>
        </p:txBody>
      </p:sp>
    </p:spTree>
    <p:extLst>
      <p:ext uri="{BB962C8B-B14F-4D97-AF65-F5344CB8AC3E}">
        <p14:creationId xmlns:p14="http://schemas.microsoft.com/office/powerpoint/2010/main" val="6802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4" grpId="0" animBg="1"/>
      <p:bldP spid="15" grpId="0" animBg="1"/>
      <p:bldP spid="16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655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Industrialization in the 19</a:t>
            </a:r>
            <a:r>
              <a:rPr lang="en-US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 century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E4DF3-4C89-41CE-8D02-18A27A6576A2}"/>
              </a:ext>
            </a:extLst>
          </p:cNvPr>
          <p:cNvSpPr txBox="1"/>
          <p:nvPr/>
        </p:nvSpPr>
        <p:spPr>
          <a:xfrm>
            <a:off x="197963" y="3398937"/>
            <a:ext cx="4212107" cy="4843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Abundance of coal &amp; iron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6D725-1C71-480F-8CF2-E4356221C0BB}"/>
              </a:ext>
            </a:extLst>
          </p:cNvPr>
          <p:cNvSpPr txBox="1"/>
          <p:nvPr/>
        </p:nvSpPr>
        <p:spPr>
          <a:xfrm>
            <a:off x="197961" y="2429854"/>
            <a:ext cx="4212107" cy="72533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 necessary for industrialization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FAC748-DDE3-4F1A-B38E-2526353D9C06}"/>
              </a:ext>
            </a:extLst>
          </p:cNvPr>
          <p:cNvSpPr txBox="1"/>
          <p:nvPr/>
        </p:nvSpPr>
        <p:spPr>
          <a:xfrm>
            <a:off x="197961" y="4059540"/>
            <a:ext cx="4212107" cy="4843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Capital investment ($$$$)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4E3894-36C5-4F83-932E-77E55B85881D}"/>
              </a:ext>
            </a:extLst>
          </p:cNvPr>
          <p:cNvSpPr txBox="1"/>
          <p:nvPr/>
        </p:nvSpPr>
        <p:spPr>
          <a:xfrm>
            <a:off x="197962" y="4720143"/>
            <a:ext cx="4212107" cy="4843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Growth of population &amp; demand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71ACDD-0B1B-486C-A0E1-9FE2EEB32E55}"/>
              </a:ext>
            </a:extLst>
          </p:cNvPr>
          <p:cNvSpPr txBox="1"/>
          <p:nvPr/>
        </p:nvSpPr>
        <p:spPr>
          <a:xfrm>
            <a:off x="197963" y="5380746"/>
            <a:ext cx="4212107" cy="4843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Railroads &amp; transport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30CC7-4868-4D4E-9647-D2F7964A9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3" y="1365534"/>
            <a:ext cx="1004887" cy="76806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7FD44D-3020-4FB2-9D52-EB6876AA1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888" y="1364078"/>
            <a:ext cx="1004888" cy="76829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C1E0B-B232-42B5-AB52-86266B0E9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6659" y="1371213"/>
            <a:ext cx="941209" cy="760819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3EDEE5-1824-478A-9638-78809DDA37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1278"/>
          <a:stretch/>
        </p:blipFill>
        <p:spPr>
          <a:xfrm>
            <a:off x="3562352" y="1372019"/>
            <a:ext cx="1004888" cy="76195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8F56CB-FA0F-486F-8006-0F68417FB487}"/>
              </a:ext>
            </a:extLst>
          </p:cNvPr>
          <p:cNvSpPr txBox="1"/>
          <p:nvPr/>
        </p:nvSpPr>
        <p:spPr>
          <a:xfrm>
            <a:off x="4733930" y="2429854"/>
            <a:ext cx="4212107" cy="72533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slower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industrialization in Spain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5A7646-8295-4318-8155-347C2251A327}"/>
              </a:ext>
            </a:extLst>
          </p:cNvPr>
          <p:cNvSpPr txBox="1"/>
          <p:nvPr/>
        </p:nvSpPr>
        <p:spPr>
          <a:xfrm>
            <a:off x="197964" y="6041351"/>
            <a:ext cx="4212107" cy="4843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Trade links (US)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BD02F6-3D91-40D4-B845-CBEBF0380DD7}"/>
              </a:ext>
            </a:extLst>
          </p:cNvPr>
          <p:cNvSpPr txBox="1"/>
          <p:nvPr/>
        </p:nvSpPr>
        <p:spPr>
          <a:xfrm>
            <a:off x="4733926" y="3398937"/>
            <a:ext cx="4212107" cy="4843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Poor quality of coal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CAA5C2-D21F-4118-A95E-22EEFEBB42D3}"/>
              </a:ext>
            </a:extLst>
          </p:cNvPr>
          <p:cNvSpPr txBox="1"/>
          <p:nvPr/>
        </p:nvSpPr>
        <p:spPr>
          <a:xfrm>
            <a:off x="4733924" y="4059540"/>
            <a:ext cx="4212107" cy="4843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 domestic capital ($)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366975-D062-4025-89C1-F0F9F27C0713}"/>
              </a:ext>
            </a:extLst>
          </p:cNvPr>
          <p:cNvSpPr txBox="1"/>
          <p:nvPr/>
        </p:nvSpPr>
        <p:spPr>
          <a:xfrm>
            <a:off x="4733925" y="4720143"/>
            <a:ext cx="4212107" cy="4843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Low domestic income &amp; demand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46AC4E-E7CD-43CB-B890-AC5D928FDC34}"/>
              </a:ext>
            </a:extLst>
          </p:cNvPr>
          <p:cNvSpPr txBox="1"/>
          <p:nvPr/>
        </p:nvSpPr>
        <p:spPr>
          <a:xfrm>
            <a:off x="4733924" y="6041351"/>
            <a:ext cx="1971676" cy="4843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Cotton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A53C35-1A2D-45FE-9D94-1A0FAF0EA13E}"/>
              </a:ext>
            </a:extLst>
          </p:cNvPr>
          <p:cNvSpPr txBox="1"/>
          <p:nvPr/>
        </p:nvSpPr>
        <p:spPr>
          <a:xfrm>
            <a:off x="6974357" y="6041351"/>
            <a:ext cx="1971676" cy="4843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Iron &amp; steel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18D9A9-FD05-46A9-8FBC-B9812846FE74}"/>
              </a:ext>
            </a:extLst>
          </p:cNvPr>
          <p:cNvSpPr txBox="1"/>
          <p:nvPr/>
        </p:nvSpPr>
        <p:spPr>
          <a:xfrm>
            <a:off x="4733924" y="5380746"/>
            <a:ext cx="4212107" cy="484354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new industries in Spain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19782A-FE5E-44C9-8CF1-1D555AAFB5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6111" y="1371213"/>
            <a:ext cx="1118978" cy="76081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429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4032</TotalTime>
  <Words>269</Words>
  <Application>Microsoft Office PowerPoint</Application>
  <PresentationFormat>On-screen Show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Sokolova</dc:creator>
  <cp:lastModifiedBy>Valerie Sokolova</cp:lastModifiedBy>
  <cp:revision>320</cp:revision>
  <dcterms:created xsi:type="dcterms:W3CDTF">2018-10-08T23:15:29Z</dcterms:created>
  <dcterms:modified xsi:type="dcterms:W3CDTF">2019-01-28T23:43:42Z</dcterms:modified>
</cp:coreProperties>
</file>