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295" r:id="rId5"/>
    <p:sldId id="310" r:id="rId6"/>
    <p:sldId id="311" r:id="rId7"/>
    <p:sldId id="31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1"/>
    <a:srgbClr val="824903"/>
    <a:srgbClr val="BF8819"/>
    <a:srgbClr val="391A01"/>
    <a:srgbClr val="FFD966"/>
    <a:srgbClr val="F8F200"/>
    <a:srgbClr val="E0BB4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11125-E4B2-4C3B-B09E-33C665E3D1A4}" v="1817" dt="2018-10-09T01:39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7F411125-E4B2-4C3B-B09E-33C665E3D1A4}"/>
    <pc:docChg chg="undo redo custSel addSld delSld modSld">
      <pc:chgData name="Valerie Sokolova" userId="11a22aa1dd404ec2" providerId="LiveId" clId="{7F411125-E4B2-4C3B-B09E-33C665E3D1A4}" dt="2018-10-09T01:39:33.040" v="3936"/>
      <pc:docMkLst>
        <pc:docMk/>
      </pc:docMkLst>
      <pc:sldChg chg="addSp delSp modSp modTransition">
        <pc:chgData name="Valerie Sokolova" userId="11a22aa1dd404ec2" providerId="LiveId" clId="{7F411125-E4B2-4C3B-B09E-33C665E3D1A4}" dt="2018-10-09T01:28:00.487" v="3856"/>
        <pc:sldMkLst>
          <pc:docMk/>
          <pc:sldMk cId="814988721" sldId="256"/>
        </pc:sldMkLst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2" creationId="{3C791B9C-CE4F-4515-8D4E-970296A056CF}"/>
          </ac:spMkLst>
        </pc:spChg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3" creationId="{3E8A72C7-9679-4681-BD5C-FACE2ED0122B}"/>
          </ac:spMkLst>
        </pc:spChg>
        <pc:spChg chg="add mod">
          <ac:chgData name="Valerie Sokolova" userId="11a22aa1dd404ec2" providerId="LiveId" clId="{7F411125-E4B2-4C3B-B09E-33C665E3D1A4}" dt="2018-10-08T23:54:05.221" v="990" actId="1035"/>
          <ac:spMkLst>
            <pc:docMk/>
            <pc:sldMk cId="814988721" sldId="256"/>
            <ac:spMk id="5" creationId="{576995AB-3AD7-403A-A387-82981C8A66C7}"/>
          </ac:spMkLst>
        </pc:spChg>
        <pc:picChg chg="add mod">
          <ac:chgData name="Valerie Sokolova" userId="11a22aa1dd404ec2" providerId="LiveId" clId="{7F411125-E4B2-4C3B-B09E-33C665E3D1A4}" dt="2018-10-08T23:54:25.594" v="994"/>
          <ac:picMkLst>
            <pc:docMk/>
            <pc:sldMk cId="814988721" sldId="256"/>
            <ac:picMk id="4" creationId="{47701EDA-E08C-4D7E-9093-74DB88E9EEB0}"/>
          </ac:picMkLst>
        </pc:picChg>
      </pc:sldChg>
      <pc:sldChg chg="addSp delSp modSp del modAnim">
        <pc:chgData name="Valerie Sokolova" userId="11a22aa1dd404ec2" providerId="LiveId" clId="{7F411125-E4B2-4C3B-B09E-33C665E3D1A4}" dt="2018-10-09T00:06:40.343" v="1144" actId="2696"/>
        <pc:sldMkLst>
          <pc:docMk/>
          <pc:sldMk cId="3454446212" sldId="266"/>
        </pc:sldMkLst>
        <pc:spChg chg="add del mod">
          <ac:chgData name="Valerie Sokolova" userId="11a22aa1dd404ec2" providerId="LiveId" clId="{7F411125-E4B2-4C3B-B09E-33C665E3D1A4}" dt="2018-10-08T23:25:12.480" v="92" actId="478"/>
          <ac:spMkLst>
            <pc:docMk/>
            <pc:sldMk cId="3454446212" sldId="266"/>
            <ac:spMk id="4" creationId="{230718E8-15F6-46A8-A011-13181E7FEAC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01:10.707" v="1017" actId="1076"/>
          <ac:spMkLst>
            <pc:docMk/>
            <pc:sldMk cId="3454446212" sldId="266"/>
            <ac:spMk id="9" creationId="{B917FF62-A36F-4C08-BF10-6F4CCD4E88F8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8" creationId="{F51BC0E5-3565-4C92-AE46-7D6F19C775FE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9" creationId="{CE9FE93A-FE0F-4C45-B277-3AB1954BFBE5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0" creationId="{C1128698-C1D1-4ACA-9724-1129FCE4142C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1" creationId="{883933B0-A242-4367-B59B-F4CD75733685}"/>
          </ac:spMkLst>
        </pc:spChg>
        <pc:spChg chg="del mod">
          <ac:chgData name="Valerie Sokolova" userId="11a22aa1dd404ec2" providerId="LiveId" clId="{7F411125-E4B2-4C3B-B09E-33C665E3D1A4}" dt="2018-10-08T23:25:06.810" v="91" actId="478"/>
          <ac:spMkLst>
            <pc:docMk/>
            <pc:sldMk cId="3454446212" sldId="266"/>
            <ac:spMk id="22" creationId="{A96D1D74-CECE-4D14-A914-24FD23CC4884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3" creationId="{DA4D5A99-19FF-4E50-86C2-6219E37D233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4" creationId="{9399FD24-BC81-41C7-915A-A18F9DE2CA1B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5" creationId="{75C346C2-0441-41EB-A74F-DF48B3D6F2D6}"/>
          </ac:spMkLst>
        </pc:spChg>
        <pc:spChg chg="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7" creationId="{5B4B6B4B-5747-47F5-A194-0225CCB9CD5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0" creationId="{0EC2FAEE-671A-4BE8-B26F-2335FAEE748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3" creationId="{DE09AE57-7B43-4B54-89A1-60F06DA3210E}"/>
          </ac:spMkLst>
        </pc:spChg>
        <pc:spChg chg="add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6" creationId="{301BE0CC-492B-442E-A67F-9BB8F593CF8B}"/>
          </ac:spMkLst>
        </pc:spChg>
        <pc:spChg chg="add del mod">
          <ac:chgData name="Valerie Sokolova" userId="11a22aa1dd404ec2" providerId="LiveId" clId="{7F411125-E4B2-4C3B-B09E-33C665E3D1A4}" dt="2018-10-08T23:48:32.690" v="591" actId="478"/>
          <ac:spMkLst>
            <pc:docMk/>
            <pc:sldMk cId="3454446212" sldId="266"/>
            <ac:spMk id="37" creationId="{EC425018-2752-4F28-843D-C153659B69E5}"/>
          </ac:spMkLst>
        </pc:spChg>
        <pc:spChg chg="add mod">
          <ac:chgData name="Valerie Sokolova" userId="11a22aa1dd404ec2" providerId="LiveId" clId="{7F411125-E4B2-4C3B-B09E-33C665E3D1A4}" dt="2018-10-09T00:05:06.845" v="1130" actId="1035"/>
          <ac:spMkLst>
            <pc:docMk/>
            <pc:sldMk cId="3454446212" sldId="266"/>
            <ac:spMk id="38" creationId="{78CD96F1-107D-45F9-873C-107236154A71}"/>
          </ac:spMkLst>
        </pc:spChg>
        <pc:picChg chg="add mod ord">
          <ac:chgData name="Valerie Sokolova" userId="11a22aa1dd404ec2" providerId="LiveId" clId="{7F411125-E4B2-4C3B-B09E-33C665E3D1A4}" dt="2018-10-09T00:01:21.295" v="1018"/>
          <ac:picMkLst>
            <pc:docMk/>
            <pc:sldMk cId="3454446212" sldId="266"/>
            <ac:picMk id="2" creationId="{155B217B-B2C2-4D2D-929A-77229389D29A}"/>
          </ac:picMkLst>
        </pc:picChg>
        <pc:picChg chg="add del mod">
          <ac:chgData name="Valerie Sokolova" userId="11a22aa1dd404ec2" providerId="LiveId" clId="{7F411125-E4B2-4C3B-B09E-33C665E3D1A4}" dt="2018-10-08T23:30:43.599" v="96" actId="478"/>
          <ac:picMkLst>
            <pc:docMk/>
            <pc:sldMk cId="3454446212" sldId="266"/>
            <ac:picMk id="5" creationId="{6CE26B12-33BB-4457-B8AD-FCED5E34A6EA}"/>
          </ac:picMkLst>
        </pc:picChg>
        <pc:picChg chg="add mod modCrop">
          <ac:chgData name="Valerie Sokolova" userId="11a22aa1dd404ec2" providerId="LiveId" clId="{7F411125-E4B2-4C3B-B09E-33C665E3D1A4}" dt="2018-10-09T00:02:48.319" v="1059" actId="1035"/>
          <ac:picMkLst>
            <pc:docMk/>
            <pc:sldMk cId="3454446212" sldId="266"/>
            <ac:picMk id="34" creationId="{46D522BC-E02A-418A-9E9A-52663DE33E9F}"/>
          </ac:picMkLst>
        </pc:picChg>
        <pc:picChg chg="add mod ord modCrop">
          <ac:chgData name="Valerie Sokolova" userId="11a22aa1dd404ec2" providerId="LiveId" clId="{7F411125-E4B2-4C3B-B09E-33C665E3D1A4}" dt="2018-10-09T00:06:06.246" v="1140" actId="14861"/>
          <ac:picMkLst>
            <pc:docMk/>
            <pc:sldMk cId="3454446212" sldId="266"/>
            <ac:picMk id="39" creationId="{EF55F3C8-D08D-41AB-8854-ED7623B69C02}"/>
          </ac:picMkLst>
        </pc:picChg>
      </pc:sldChg>
      <pc:sldChg chg="modSp add modTransition modAnim">
        <pc:chgData name="Valerie Sokolova" userId="11a22aa1dd404ec2" providerId="LiveId" clId="{7F411125-E4B2-4C3B-B09E-33C665E3D1A4}" dt="2018-10-09T01:29:59.811" v="3865"/>
        <pc:sldMkLst>
          <pc:docMk/>
          <pc:sldMk cId="225820940" sldId="267"/>
        </pc:sldMkLst>
        <pc:spChg chg="mod">
          <ac:chgData name="Valerie Sokolova" userId="11a22aa1dd404ec2" providerId="LiveId" clId="{7F411125-E4B2-4C3B-B09E-33C665E3D1A4}" dt="2018-10-09T00:16:04.568" v="1318" actId="1076"/>
          <ac:spMkLst>
            <pc:docMk/>
            <pc:sldMk cId="225820940" sldId="267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29:23.443" v="3862" actId="207"/>
          <ac:spMkLst>
            <pc:docMk/>
            <pc:sldMk cId="225820940" sldId="267"/>
            <ac:spMk id="18" creationId="{F51BC0E5-3565-4C92-AE46-7D6F19C775FE}"/>
          </ac:spMkLst>
        </pc:spChg>
        <pc:spChg chg="mod">
          <ac:chgData name="Valerie Sokolova" userId="11a22aa1dd404ec2" providerId="LiveId" clId="{7F411125-E4B2-4C3B-B09E-33C665E3D1A4}" dt="2018-10-09T01:28:36.948" v="3859" actId="207"/>
          <ac:spMkLst>
            <pc:docMk/>
            <pc:sldMk cId="225820940" sldId="267"/>
            <ac:spMk id="19" creationId="{CE9FE93A-FE0F-4C45-B277-3AB1954BFBE5}"/>
          </ac:spMkLst>
        </pc:spChg>
        <pc:spChg chg="mod">
          <ac:chgData name="Valerie Sokolova" userId="11a22aa1dd404ec2" providerId="LiveId" clId="{7F411125-E4B2-4C3B-B09E-33C665E3D1A4}" dt="2018-10-09T01:28:48.489" v="3861" actId="207"/>
          <ac:spMkLst>
            <pc:docMk/>
            <pc:sldMk cId="225820940" sldId="267"/>
            <ac:spMk id="20" creationId="{C1128698-C1D1-4ACA-9724-1129FCE4142C}"/>
          </ac:spMkLst>
        </pc:spChg>
        <pc:spChg chg="mod">
          <ac:chgData name="Valerie Sokolova" userId="11a22aa1dd404ec2" providerId="LiveId" clId="{7F411125-E4B2-4C3B-B09E-33C665E3D1A4}" dt="2018-10-09T01:28:44.179" v="3860" actId="207"/>
          <ac:spMkLst>
            <pc:docMk/>
            <pc:sldMk cId="225820940" sldId="267"/>
            <ac:spMk id="21" creationId="{883933B0-A242-4367-B59B-F4CD75733685}"/>
          </ac:spMkLst>
        </pc:spChg>
        <pc:spChg chg="mod">
          <ac:chgData name="Valerie Sokolova" userId="11a22aa1dd404ec2" providerId="LiveId" clId="{7F411125-E4B2-4C3B-B09E-33C665E3D1A4}" dt="2018-10-09T01:29:32.737" v="3863" actId="207"/>
          <ac:spMkLst>
            <pc:docMk/>
            <pc:sldMk cId="225820940" sldId="267"/>
            <ac:spMk id="27" creationId="{5B4B6B4B-5747-47F5-A194-0225CCB9CD59}"/>
          </ac:spMkLst>
        </pc:spChg>
        <pc:picChg chg="mod modCrop">
          <ac:chgData name="Valerie Sokolova" userId="11a22aa1dd404ec2" providerId="LiveId" clId="{7F411125-E4B2-4C3B-B09E-33C665E3D1A4}" dt="2018-10-09T00:06:55.143" v="1145" actId="18131"/>
          <ac:picMkLst>
            <pc:docMk/>
            <pc:sldMk cId="225820940" sldId="267"/>
            <ac:picMk id="39" creationId="{EF55F3C8-D08D-41AB-8854-ED7623B69C02}"/>
          </ac:picMkLst>
        </pc:picChg>
      </pc:sldChg>
      <pc:sldChg chg="addSp delSp modSp add modTransition addAnim delAnim modAnim">
        <pc:chgData name="Valerie Sokolova" userId="11a22aa1dd404ec2" providerId="LiveId" clId="{7F411125-E4B2-4C3B-B09E-33C665E3D1A4}" dt="2018-10-09T01:31:45.035" v="3874"/>
        <pc:sldMkLst>
          <pc:docMk/>
          <pc:sldMk cId="2172414732" sldId="268"/>
        </pc:sldMkLst>
        <pc:spChg chg="add del mod">
          <ac:chgData name="Valerie Sokolova" userId="11a22aa1dd404ec2" providerId="LiveId" clId="{7F411125-E4B2-4C3B-B09E-33C665E3D1A4}" dt="2018-10-09T00:11:59.501" v="1235" actId="478"/>
          <ac:spMkLst>
            <pc:docMk/>
            <pc:sldMk cId="2172414732" sldId="268"/>
            <ac:spMk id="3" creationId="{E009943E-D79F-433B-B1FC-8C34298BD5DD}"/>
          </ac:spMkLst>
        </pc:spChg>
        <pc:spChg chg="add mod ord">
          <ac:chgData name="Valerie Sokolova" userId="11a22aa1dd404ec2" providerId="LiveId" clId="{7F411125-E4B2-4C3B-B09E-33C665E3D1A4}" dt="2018-10-09T00:20:03.884" v="1407" actId="167"/>
          <ac:spMkLst>
            <pc:docMk/>
            <pc:sldMk cId="2172414732" sldId="268"/>
            <ac:spMk id="4" creationId="{C287C0BB-614A-4CD6-AC43-45A8ACA74B8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16:11.866" v="1319" actId="1076"/>
          <ac:spMkLst>
            <pc:docMk/>
            <pc:sldMk cId="2172414732" sldId="268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8" creationId="{F51BC0E5-3565-4C92-AE46-7D6F19C775FE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9" creationId="{CE9FE93A-FE0F-4C45-B277-3AB1954BFBE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0" creationId="{C1128698-C1D1-4ACA-9724-1129FCE4142C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1" creationId="{883933B0-A242-4367-B59B-F4CD7573368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3" creationId="{DA4D5A99-19FF-4E50-86C2-6219E37D2336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4" creationId="{9399FD24-BC81-41C7-915A-A18F9DE2CA1B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5" creationId="{75C346C2-0441-41EB-A74F-DF48B3D6F2D6}"/>
          </ac:spMkLst>
        </pc:spChg>
        <pc:spChg chg="add mod">
          <ac:chgData name="Valerie Sokolova" userId="11a22aa1dd404ec2" providerId="LiveId" clId="{7F411125-E4B2-4C3B-B09E-33C665E3D1A4}" dt="2018-10-09T00:16:53.379" v="1347" actId="1037"/>
          <ac:spMkLst>
            <pc:docMk/>
            <pc:sldMk cId="2172414732" sldId="268"/>
            <ac:spMk id="26" creationId="{3172189E-FA13-4F1D-8D37-12FF3738C75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7" creationId="{5B4B6B4B-5747-47F5-A194-0225CCB9CD59}"/>
          </ac:spMkLst>
        </pc:spChg>
        <pc:spChg chg="add mod">
          <ac:chgData name="Valerie Sokolova" userId="11a22aa1dd404ec2" providerId="LiveId" clId="{7F411125-E4B2-4C3B-B09E-33C665E3D1A4}" dt="2018-10-09T00:16:47.187" v="1335" actId="1038"/>
          <ac:spMkLst>
            <pc:docMk/>
            <pc:sldMk cId="2172414732" sldId="268"/>
            <ac:spMk id="29" creationId="{AE548F6F-73CC-4B03-BDAA-828FFE6CE52E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0" creationId="{5AE31E1B-BE74-4116-BBE6-5AA114F8F281}"/>
          </ac:spMkLst>
        </pc:spChg>
        <pc:spChg chg="add mod or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1" creationId="{76D11948-AA3B-4457-958F-C8E8F7FB198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2" creationId="{40D8D7A4-5483-49E9-AA34-71D03A68EE4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3" creationId="{967F434D-CD7B-436C-97DD-95E4E489767A}"/>
          </ac:spMkLst>
        </pc:spChg>
        <pc:spChg chg="add del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5" creationId="{5A86A234-1870-4535-8A82-B899C8022E38}"/>
          </ac:spMkLst>
        </pc:spChg>
        <pc:spChg chg="del">
          <ac:chgData name="Valerie Sokolova" userId="11a22aa1dd404ec2" providerId="LiveId" clId="{7F411125-E4B2-4C3B-B09E-33C665E3D1A4}" dt="2018-10-09T00:07:33.098" v="1149" actId="478"/>
          <ac:spMkLst>
            <pc:docMk/>
            <pc:sldMk cId="2172414732" sldId="268"/>
            <ac:spMk id="36" creationId="{301BE0CC-492B-442E-A67F-9BB8F593CF8B}"/>
          </ac:spMkLst>
        </pc:spChg>
        <pc:spChg chg="add mod">
          <ac:chgData name="Valerie Sokolova" userId="11a22aa1dd404ec2" providerId="LiveId" clId="{7F411125-E4B2-4C3B-B09E-33C665E3D1A4}" dt="2018-10-09T00:27:33.879" v="1642" actId="1036"/>
          <ac:spMkLst>
            <pc:docMk/>
            <pc:sldMk cId="2172414732" sldId="268"/>
            <ac:spMk id="37" creationId="{41052895-677B-4BFD-BF10-B43A5A685102}"/>
          </ac:spMkLst>
        </pc:spChg>
        <pc:spChg chg="del">
          <ac:chgData name="Valerie Sokolova" userId="11a22aa1dd404ec2" providerId="LiveId" clId="{7F411125-E4B2-4C3B-B09E-33C665E3D1A4}" dt="2018-10-09T00:07:31.071" v="1148" actId="478"/>
          <ac:spMkLst>
            <pc:docMk/>
            <pc:sldMk cId="2172414732" sldId="268"/>
            <ac:spMk id="38" creationId="{78CD96F1-107D-45F9-873C-107236154A71}"/>
          </ac:spMkLst>
        </pc:spChg>
        <pc:spChg chg="add mod">
          <ac:chgData name="Valerie Sokolova" userId="11a22aa1dd404ec2" providerId="LiveId" clId="{7F411125-E4B2-4C3B-B09E-33C665E3D1A4}" dt="2018-10-09T00:32:09.122" v="1927" actId="208"/>
          <ac:spMkLst>
            <pc:docMk/>
            <pc:sldMk cId="2172414732" sldId="268"/>
            <ac:spMk id="40" creationId="{01540AAA-6DF1-4609-BB4B-28B7C2CA47D0}"/>
          </ac:spMkLst>
        </pc:sp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5" creationId="{7233EA6C-F518-4C73-A748-A7BE1F8761FB}"/>
          </ac:picMkLst>
        </pc:pic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7" creationId="{10A8FF15-7C7C-41AB-BD86-F05C5AEC3927}"/>
          </ac:picMkLst>
        </pc:picChg>
        <pc:picChg chg="add mod modCrop">
          <ac:chgData name="Valerie Sokolova" userId="11a22aa1dd404ec2" providerId="LiveId" clId="{7F411125-E4B2-4C3B-B09E-33C665E3D1A4}" dt="2018-10-09T00:16:53.379" v="1347" actId="1037"/>
          <ac:picMkLst>
            <pc:docMk/>
            <pc:sldMk cId="2172414732" sldId="268"/>
            <ac:picMk id="22" creationId="{FB2816A6-A44C-4612-A220-9FFAAD4C979E}"/>
          </ac:picMkLst>
        </pc:picChg>
        <pc:picChg chg="add mod">
          <ac:chgData name="Valerie Sokolova" userId="11a22aa1dd404ec2" providerId="LiveId" clId="{7F411125-E4B2-4C3B-B09E-33C665E3D1A4}" dt="2018-10-09T00:16:47.187" v="1335" actId="1038"/>
          <ac:picMkLst>
            <pc:docMk/>
            <pc:sldMk cId="2172414732" sldId="268"/>
            <ac:picMk id="28" creationId="{2C161BD2-282A-4F89-B219-AA10C9D24A8F}"/>
          </ac:picMkLst>
        </pc:picChg>
        <pc:picChg chg="del">
          <ac:chgData name="Valerie Sokolova" userId="11a22aa1dd404ec2" providerId="LiveId" clId="{7F411125-E4B2-4C3B-B09E-33C665E3D1A4}" dt="2018-10-09T00:07:34.772" v="1150" actId="478"/>
          <ac:picMkLst>
            <pc:docMk/>
            <pc:sldMk cId="2172414732" sldId="268"/>
            <ac:picMk id="34" creationId="{46D522BC-E02A-418A-9E9A-52663DE33E9F}"/>
          </ac:picMkLst>
        </pc:picChg>
        <pc:picChg chg="del">
          <ac:chgData name="Valerie Sokolova" userId="11a22aa1dd404ec2" providerId="LiveId" clId="{7F411125-E4B2-4C3B-B09E-33C665E3D1A4}" dt="2018-10-09T00:07:31.071" v="1148" actId="478"/>
          <ac:picMkLst>
            <pc:docMk/>
            <pc:sldMk cId="2172414732" sldId="268"/>
            <ac:picMk id="39" creationId="{EF55F3C8-D08D-41AB-8854-ED7623B69C02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2:09.029" v="3877"/>
        <pc:sldMkLst>
          <pc:docMk/>
          <pc:sldMk cId="1740941800" sldId="269"/>
        </pc:sldMkLst>
        <pc:spChg chg="add mod">
          <ac:chgData name="Valerie Sokolova" userId="11a22aa1dd404ec2" providerId="LiveId" clId="{7F411125-E4B2-4C3B-B09E-33C665E3D1A4}" dt="2018-10-09T00:32:32.930" v="1930" actId="1076"/>
          <ac:spMkLst>
            <pc:docMk/>
            <pc:sldMk cId="1740941800" sldId="269"/>
            <ac:spMk id="17" creationId="{408925B2-3109-4982-933F-50060CBC26BC}"/>
          </ac:spMkLst>
        </pc:spChg>
        <pc:spChg chg="add mod">
          <ac:chgData name="Valerie Sokolova" userId="11a22aa1dd404ec2" providerId="LiveId" clId="{7F411125-E4B2-4C3B-B09E-33C665E3D1A4}" dt="2018-10-09T00:34:32.805" v="2018" actId="20577"/>
          <ac:spMkLst>
            <pc:docMk/>
            <pc:sldMk cId="1740941800" sldId="269"/>
            <ac:spMk id="18" creationId="{BB0FA855-D226-4AA3-B6CE-BAD6353A5B0A}"/>
          </ac:spMkLst>
        </pc:spChg>
        <pc:spChg chg="add mod">
          <ac:chgData name="Valerie Sokolova" userId="11a22aa1dd404ec2" providerId="LiveId" clId="{7F411125-E4B2-4C3B-B09E-33C665E3D1A4}" dt="2018-10-09T00:32:44.037" v="1956" actId="20577"/>
          <ac:spMkLst>
            <pc:docMk/>
            <pc:sldMk cId="1740941800" sldId="269"/>
            <ac:spMk id="19" creationId="{197563DF-2346-4036-975E-E48863898B75}"/>
          </ac:spMkLst>
        </pc:spChg>
        <pc:spChg chg="add mod">
          <ac:chgData name="Valerie Sokolova" userId="11a22aa1dd404ec2" providerId="LiveId" clId="{7F411125-E4B2-4C3B-B09E-33C665E3D1A4}" dt="2018-10-09T00:36:16.238" v="2064" actId="1076"/>
          <ac:spMkLst>
            <pc:docMk/>
            <pc:sldMk cId="1740941800" sldId="269"/>
            <ac:spMk id="20" creationId="{CD31643E-D3A3-49E0-BFA1-BBB957083F52}"/>
          </ac:spMkLst>
        </pc:spChg>
        <pc:spChg chg="add mod">
          <ac:chgData name="Valerie Sokolova" userId="11a22aa1dd404ec2" providerId="LiveId" clId="{7F411125-E4B2-4C3B-B09E-33C665E3D1A4}" dt="2018-10-09T00:36:12.656" v="2063" actId="14100"/>
          <ac:spMkLst>
            <pc:docMk/>
            <pc:sldMk cId="1740941800" sldId="269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3" creationId="{C4030A22-5E80-4215-81D9-2CAFDE395766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4" creationId="{D51B810C-329B-45A6-9979-486982FBB992}"/>
          </ac:spMkLst>
        </pc:spChg>
        <pc:spChg chg="add mod">
          <ac:chgData name="Valerie Sokolova" userId="11a22aa1dd404ec2" providerId="LiveId" clId="{7F411125-E4B2-4C3B-B09E-33C665E3D1A4}" dt="2018-10-09T00:37:57.069" v="2087" actId="403"/>
          <ac:spMkLst>
            <pc:docMk/>
            <pc:sldMk cId="1740941800" sldId="269"/>
            <ac:spMk id="25" creationId="{70C853A9-082B-4A3C-AFD4-6DB844478C6C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2" creationId="{40D8D7A4-5483-49E9-AA34-71D03A68EE45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3" creationId="{967F434D-CD7B-436C-97DD-95E4E489767A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7" creationId="{41052895-677B-4BFD-BF10-B43A5A685102}"/>
          </ac:spMkLst>
        </pc:sp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5" creationId="{7233EA6C-F518-4C73-A748-A7BE1F8761FB}"/>
          </ac:picMkLst>
        </pc:pic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7" creationId="{10A8FF15-7C7C-41AB-BD86-F05C5AEC3927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8:54.189" v="3935" actId="6549"/>
        <pc:sldMkLst>
          <pc:docMk/>
          <pc:sldMk cId="1114979765" sldId="270"/>
        </pc:sldMkLst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0" creationId="{CD31643E-D3A3-49E0-BFA1-BBB957083F52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3" creationId="{6722E162-FBE1-4381-8242-85F621A17579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4" creationId="{D4CAD3DF-320C-4DB6-8689-C5BC786D5976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5" creationId="{70C853A9-082B-4A3C-AFD4-6DB844478C6C}"/>
          </ac:spMkLst>
        </pc:spChg>
        <pc:spChg chg="add mod">
          <ac:chgData name="Valerie Sokolova" userId="11a22aa1dd404ec2" providerId="LiveId" clId="{7F411125-E4B2-4C3B-B09E-33C665E3D1A4}" dt="2018-10-09T01:38:54.189" v="3935" actId="6549"/>
          <ac:spMkLst>
            <pc:docMk/>
            <pc:sldMk cId="1114979765" sldId="270"/>
            <ac:spMk id="27" creationId="{018756D9-1DC1-4BC1-9A7A-2627C4DECB56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2" creationId="{3067EE61-77F6-414B-8FDC-7AB9D58AEE6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3" creationId="{DC110AB2-EC9C-4570-B54F-E6DB31E1479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6" creationId="{AB202D14-E949-490F-8967-9F53C7B09C98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7" creationId="{D88A728F-F128-427F-9FD8-CC0304038C7D}"/>
          </ac:spMkLst>
        </pc:spChg>
      </pc:sldChg>
      <pc:sldChg chg="modSp add modTransition modAnim">
        <pc:chgData name="Valerie Sokolova" userId="11a22aa1dd404ec2" providerId="LiveId" clId="{7F411125-E4B2-4C3B-B09E-33C665E3D1A4}" dt="2018-10-09T01:39:33.040" v="3936"/>
        <pc:sldMkLst>
          <pc:docMk/>
          <pc:sldMk cId="1103994603" sldId="271"/>
        </pc:sldMkLst>
        <pc:spChg chg="mod">
          <ac:chgData name="Valerie Sokolova" userId="11a22aa1dd404ec2" providerId="LiveId" clId="{7F411125-E4B2-4C3B-B09E-33C665E3D1A4}" dt="2018-10-09T01:39:33.040" v="3936"/>
          <ac:spMkLst>
            <pc:docMk/>
            <pc:sldMk cId="1103994603" sldId="271"/>
            <ac:spMk id="27" creationId="{018756D9-1DC1-4BC1-9A7A-2627C4DECB56}"/>
          </ac:spMkLst>
        </pc:spChg>
      </pc:sldChg>
      <pc:sldChg chg="addSp delSp modSp add modTransition delAnim modAnim">
        <pc:chgData name="Valerie Sokolova" userId="11a22aa1dd404ec2" providerId="LiveId" clId="{7F411125-E4B2-4C3B-B09E-33C665E3D1A4}" dt="2018-10-09T01:33:24.419" v="3885"/>
        <pc:sldMkLst>
          <pc:docMk/>
          <pc:sldMk cId="4234996825" sldId="272"/>
        </pc:sldMkLst>
        <pc:spChg chg="add mod ord">
          <ac:chgData name="Valerie Sokolova" userId="11a22aa1dd404ec2" providerId="LiveId" clId="{7F411125-E4B2-4C3B-B09E-33C665E3D1A4}" dt="2018-10-09T01:02:07.846" v="3184" actId="167"/>
          <ac:spMkLst>
            <pc:docMk/>
            <pc:sldMk cId="4234996825" sldId="272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0:45:30.177" v="2318" actId="20577"/>
          <ac:spMkLst>
            <pc:docMk/>
            <pc:sldMk cId="4234996825" sldId="272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7" creationId="{408925B2-3109-4982-933F-50060CBC26BC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8" creationId="{BB0FA855-D226-4AA3-B6CE-BAD6353A5B0A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9" creationId="{197563DF-2346-4036-975E-E48863898B75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1" creationId="{CEE079B2-8A72-4E66-82CC-44F55703D39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3" creationId="{6722E162-FBE1-4381-8242-85F621A17579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4" creationId="{D4CAD3DF-320C-4DB6-8689-C5BC786D5976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5" creationId="{12CC73F1-9C56-4E8D-9FE6-5204D91B479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7" creationId="{018756D9-1DC1-4BC1-9A7A-2627C4DECB5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0" creationId="{5AE31E1B-BE74-4116-BBE6-5AA114F8F281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1" creationId="{76D11948-AA3B-4457-958F-C8E8F7FB1985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2" creationId="{3067EE61-77F6-414B-8FDC-7AB9D58AEE6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4" creationId="{AE646859-F845-4594-8720-6D03A0CEE86E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36" creationId="{DF2662C6-0A39-424B-8997-952088AFDCB0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7" creationId="{FEDE1752-781B-433D-A8C8-A501E8B19AD1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8" creationId="{26BA8F32-BB7B-4EE4-A9E0-E665CFE15C22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2" creationId="{991DEE33-6382-4A16-943C-52D9F379B959}"/>
          </ac:spMkLst>
        </pc:spChg>
        <pc:spChg chg="add mod">
          <ac:chgData name="Valerie Sokolova" userId="11a22aa1dd404ec2" providerId="LiveId" clId="{7F411125-E4B2-4C3B-B09E-33C665E3D1A4}" dt="2018-10-09T01:03:29.399" v="3197" actId="20577"/>
          <ac:spMkLst>
            <pc:docMk/>
            <pc:sldMk cId="4234996825" sldId="272"/>
            <ac:spMk id="43" creationId="{170E1884-A0EF-4315-B82A-0F8C6BD90D0A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4" creationId="{EA2A6FAD-BE04-4D35-BB33-111281287B46}"/>
          </ac:spMkLst>
        </pc:spChg>
        <pc:spChg chg="add mod ord">
          <ac:chgData name="Valerie Sokolova" userId="11a22aa1dd404ec2" providerId="LiveId" clId="{7F411125-E4B2-4C3B-B09E-33C665E3D1A4}" dt="2018-10-09T01:02:30.212" v="3189" actId="167"/>
          <ac:spMkLst>
            <pc:docMk/>
            <pc:sldMk cId="4234996825" sldId="272"/>
            <ac:spMk id="45" creationId="{3A8050F0-56E1-4249-9ED2-400FF6805581}"/>
          </ac:spMkLst>
        </pc:spChg>
        <pc:spChg chg="add mod ord">
          <ac:chgData name="Valerie Sokolova" userId="11a22aa1dd404ec2" providerId="LiveId" clId="{7F411125-E4B2-4C3B-B09E-33C665E3D1A4}" dt="2018-10-09T01:02:58.818" v="3194" actId="1036"/>
          <ac:spMkLst>
            <pc:docMk/>
            <pc:sldMk cId="4234996825" sldId="272"/>
            <ac:spMk id="46" creationId="{40F066F2-FF4C-4E8D-A3D6-6B24A8E6353C}"/>
          </ac:spMkLst>
        </pc:spChg>
        <pc:picChg chg="add mod">
          <ac:chgData name="Valerie Sokolova" userId="11a22aa1dd404ec2" providerId="LiveId" clId="{7F411125-E4B2-4C3B-B09E-33C665E3D1A4}" dt="2018-10-09T00:52:13.351" v="2580" actId="1035"/>
          <ac:picMkLst>
            <pc:docMk/>
            <pc:sldMk cId="4234996825" sldId="272"/>
            <ac:picMk id="3" creationId="{3C3E56E6-0B26-488A-833B-7991DBE4D847}"/>
          </ac:picMkLst>
        </pc:picChg>
        <pc:picChg chg="add mod">
          <ac:chgData name="Valerie Sokolova" userId="11a22aa1dd404ec2" providerId="LiveId" clId="{7F411125-E4B2-4C3B-B09E-33C665E3D1A4}" dt="2018-10-09T00:52:15.635" v="2585" actId="1035"/>
          <ac:picMkLst>
            <pc:docMk/>
            <pc:sldMk cId="4234996825" sldId="272"/>
            <ac:picMk id="5" creationId="{A84C87B5-3F61-49D2-B264-74EF21D08E59}"/>
          </ac:picMkLst>
        </pc:picChg>
        <pc:picChg chg="add mod">
          <ac:chgData name="Valerie Sokolova" userId="11a22aa1dd404ec2" providerId="LiveId" clId="{7F411125-E4B2-4C3B-B09E-33C665E3D1A4}" dt="2018-10-09T01:02:58.818" v="3194" actId="1036"/>
          <ac:picMkLst>
            <pc:docMk/>
            <pc:sldMk cId="4234996825" sldId="272"/>
            <ac:picMk id="6" creationId="{6CA1EC73-17A3-4242-9A35-E988A9CEC13F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0" creationId="{7AAFA7E5-1F12-40DB-A6C2-0C29D8AAA559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1" creationId="{375B96EF-E42F-45B8-BBE9-62EB26ED82F9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6:16.248" v="3897"/>
        <pc:sldMkLst>
          <pc:docMk/>
          <pc:sldMk cId="1433933783" sldId="273"/>
        </pc:sldMkLst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1:04:17.702" v="3206" actId="20577"/>
          <ac:spMkLst>
            <pc:docMk/>
            <pc:sldMk cId="1433933783" sldId="273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04:53.668" v="3231" actId="20577"/>
          <ac:spMkLst>
            <pc:docMk/>
            <pc:sldMk cId="1433933783" sldId="273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1:04:48.557" v="3220" actId="20577"/>
          <ac:spMkLst>
            <pc:docMk/>
            <pc:sldMk cId="1433933783" sldId="273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5" creationId="{42219C00-CC3F-455E-AE73-213B949B28D6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6" creationId="{98F14FD8-53AE-44C5-B325-D7A65DC2F51D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7" creationId="{FEDE1752-781B-433D-A8C8-A501E8B19AD1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8" creationId="{26BA8F32-BB7B-4EE4-A9E0-E665CFE15C22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23:57.897" v="3639" actId="1035"/>
          <ac:spMkLst>
            <pc:docMk/>
            <pc:sldMk cId="1433933783" sldId="273"/>
            <ac:spMk id="40" creationId="{1B40A7B2-039B-42E8-ADC3-8AD8048A5840}"/>
          </ac:spMkLst>
        </pc:spChg>
        <pc:spChg chg="add del mod">
          <ac:chgData name="Valerie Sokolova" userId="11a22aa1dd404ec2" providerId="LiveId" clId="{7F411125-E4B2-4C3B-B09E-33C665E3D1A4}" dt="2018-10-09T01:21:56.203" v="3540" actId="478"/>
          <ac:spMkLst>
            <pc:docMk/>
            <pc:sldMk cId="1433933783" sldId="273"/>
            <ac:spMk id="41" creationId="{17DD84F5-6860-4F36-AB11-4F13FDCC3AD0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2" creationId="{991DEE33-6382-4A16-943C-52D9F379B959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3" creationId="{170E1884-A0EF-4315-B82A-0F8C6BD90D0A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4" creationId="{EA2A6FAD-BE04-4D35-BB33-111281287B46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5" creationId="{3A8050F0-56E1-4249-9ED2-400FF6805581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6" creationId="{40F066F2-FF4C-4E8D-A3D6-6B24A8E6353C}"/>
          </ac:spMkLst>
        </pc:spChg>
        <pc:spChg chg="add mod">
          <ac:chgData name="Valerie Sokolova" userId="11a22aa1dd404ec2" providerId="LiveId" clId="{7F411125-E4B2-4C3B-B09E-33C665E3D1A4}" dt="2018-10-09T01:27:14.226" v="3855" actId="1036"/>
          <ac:spMkLst>
            <pc:docMk/>
            <pc:sldMk cId="1433933783" sldId="273"/>
            <ac:spMk id="47" creationId="{D79B3897-A507-40EA-B4B6-C17E22C4C9FE}"/>
          </ac:spMkLst>
        </pc:spChg>
        <pc:spChg chg="add mod">
          <ac:chgData name="Valerie Sokolova" userId="11a22aa1dd404ec2" providerId="LiveId" clId="{7F411125-E4B2-4C3B-B09E-33C665E3D1A4}" dt="2018-10-09T01:27:12.776" v="3853" actId="1036"/>
          <ac:spMkLst>
            <pc:docMk/>
            <pc:sldMk cId="1433933783" sldId="273"/>
            <ac:spMk id="48" creationId="{C0CF0591-395D-4888-ACB7-C5D09A78B444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49" creationId="{9A59D753-ACC5-4915-9621-5FC0641A44CA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0" creationId="{F253AAA8-DFDB-49D7-A0B6-A0535538414F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1" creationId="{58628E14-00CB-43DC-9C1C-6D2D9EEE7709}"/>
          </ac:spMkLst>
        </pc:sp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3" creationId="{3C3E56E6-0B26-488A-833B-7991DBE4D847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5" creationId="{A84C87B5-3F61-49D2-B264-74EF21D08E59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6" creationId="{6CA1EC73-17A3-4242-9A35-E988A9CEC13F}"/>
          </ac:picMkLst>
        </pc:picChg>
        <pc:picChg chg="add del mod">
          <ac:chgData name="Valerie Sokolova" userId="11a22aa1dd404ec2" providerId="LiveId" clId="{7F411125-E4B2-4C3B-B09E-33C665E3D1A4}" dt="2018-10-09T01:19:43.312" v="3493" actId="478"/>
          <ac:picMkLst>
            <pc:docMk/>
            <pc:sldMk cId="1433933783" sldId="273"/>
            <ac:picMk id="8" creationId="{DB39C3B3-1929-4259-BB3F-377E0DD6A125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10" creationId="{6C54FC22-EB41-4AB1-A636-F3489A306574}"/>
          </ac:picMkLst>
        </pc:picChg>
        <pc:picChg chg="add del mod">
          <ac:chgData name="Valerie Sokolova" userId="11a22aa1dd404ec2" providerId="LiveId" clId="{7F411125-E4B2-4C3B-B09E-33C665E3D1A4}" dt="2018-10-09T01:21:31.806" v="3505" actId="1076"/>
          <ac:picMkLst>
            <pc:docMk/>
            <pc:sldMk cId="1433933783" sldId="273"/>
            <ac:picMk id="11" creationId="{98C404E5-A912-4AEC-BCA0-51EB34449940}"/>
          </ac:picMkLst>
        </pc:picChg>
        <pc:picChg chg="add mod">
          <ac:chgData name="Valerie Sokolova" userId="11a22aa1dd404ec2" providerId="LiveId" clId="{7F411125-E4B2-4C3B-B09E-33C665E3D1A4}" dt="2018-10-09T01:19:48.913" v="3496" actId="1076"/>
          <ac:picMkLst>
            <pc:docMk/>
            <pc:sldMk cId="1433933783" sldId="273"/>
            <ac:picMk id="12" creationId="{13428435-EEA2-4975-ABFB-F21743F807A8}"/>
          </ac:picMkLst>
        </pc:picChg>
        <pc:picChg chg="add del mod">
          <ac:chgData name="Valerie Sokolova" userId="11a22aa1dd404ec2" providerId="LiveId" clId="{7F411125-E4B2-4C3B-B09E-33C665E3D1A4}" dt="2018-10-09T01:21:27.547" v="3503"/>
          <ac:picMkLst>
            <pc:docMk/>
            <pc:sldMk cId="1433933783" sldId="273"/>
            <ac:picMk id="13" creationId="{96D6B44F-5973-49CE-8B5D-30B5D54F292B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27" creationId="{ECCD6526-5DDB-4C9E-A8CC-522EDDAD44CF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0" creationId="{1987E5FC-738B-4C3D-9D6F-652B62B65B3C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1" creationId="{8320F76B-53AD-4324-BFEB-1D950A982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031-4A02-43CD-A140-77D2A417519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1EDA-E08C-4D7E-9093-74DB88E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6995AB-3AD7-403A-A387-82981C8A66C7}"/>
              </a:ext>
            </a:extLst>
          </p:cNvPr>
          <p:cNvSpPr txBox="1">
            <a:spLocks/>
          </p:cNvSpPr>
          <p:nvPr/>
        </p:nvSpPr>
        <p:spPr>
          <a:xfrm>
            <a:off x="0" y="1571625"/>
            <a:ext cx="9144000" cy="3009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Unit 4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Class Based Society</a:t>
            </a:r>
          </a:p>
        </p:txBody>
      </p:sp>
    </p:spTree>
    <p:extLst>
      <p:ext uri="{BB962C8B-B14F-4D97-AF65-F5344CB8AC3E}">
        <p14:creationId xmlns:p14="http://schemas.microsoft.com/office/powerpoint/2010/main" val="814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18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Cent: Class Based Society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6D725-1C71-480F-8CF2-E4356221C0BB}"/>
              </a:ext>
            </a:extLst>
          </p:cNvPr>
          <p:cNvSpPr txBox="1"/>
          <p:nvPr/>
        </p:nvSpPr>
        <p:spPr>
          <a:xfrm>
            <a:off x="197962" y="1300668"/>
            <a:ext cx="4031139" cy="43451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based on </a:t>
            </a:r>
            <a:r>
              <a:rPr lang="en-US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2A9BE8-2C02-4781-BC53-24EE4217F509}"/>
              </a:ext>
            </a:extLst>
          </p:cNvPr>
          <p:cNvSpPr txBox="1"/>
          <p:nvPr/>
        </p:nvSpPr>
        <p:spPr>
          <a:xfrm>
            <a:off x="197962" y="1871897"/>
            <a:ext cx="8748076" cy="728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French Revolution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legally abolished the estates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Revolution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rise of bourgeoisie power &amp; the working class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73DE99-E3C5-494F-91C7-82B5B148EA95}"/>
              </a:ext>
            </a:extLst>
          </p:cNvPr>
          <p:cNvSpPr txBox="1"/>
          <p:nvPr/>
        </p:nvSpPr>
        <p:spPr>
          <a:xfrm>
            <a:off x="4914899" y="1300668"/>
            <a:ext cx="4031139" cy="43451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</a:t>
            </a:r>
            <a:r>
              <a:rPr lang="en-US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 &amp; job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EB36598-561B-44C7-949F-4E772382CCB6}"/>
              </a:ext>
            </a:extLst>
          </p:cNvPr>
          <p:cNvSpPr/>
          <p:nvPr/>
        </p:nvSpPr>
        <p:spPr>
          <a:xfrm>
            <a:off x="4305300" y="1271638"/>
            <a:ext cx="533400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BDBB66-8E24-4764-8F30-8586C4ECA948}"/>
              </a:ext>
            </a:extLst>
          </p:cNvPr>
          <p:cNvGrpSpPr/>
          <p:nvPr/>
        </p:nvGrpSpPr>
        <p:grpSpPr>
          <a:xfrm>
            <a:off x="159864" y="4257675"/>
            <a:ext cx="4219576" cy="2428875"/>
            <a:chOff x="159863" y="3557221"/>
            <a:chExt cx="4920047" cy="3129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2F29B8-76C6-4FDB-974C-FDF649F94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63" y="3557221"/>
              <a:ext cx="1506249" cy="31007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0B2359-9A5C-4657-A08E-4D87113D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0026" y="4479413"/>
              <a:ext cx="1598785" cy="22071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6FAC7D-B085-4F12-AB7B-DCF952D6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2693" y="5039614"/>
              <a:ext cx="1467217" cy="163849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4D17F9-2792-4586-B705-F22EFF682372}"/>
              </a:ext>
            </a:extLst>
          </p:cNvPr>
          <p:cNvGrpSpPr/>
          <p:nvPr/>
        </p:nvGrpSpPr>
        <p:grpSpPr>
          <a:xfrm>
            <a:off x="4724400" y="4572001"/>
            <a:ext cx="4086225" cy="2085977"/>
            <a:chOff x="159863" y="3999006"/>
            <a:chExt cx="4764562" cy="26875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93C454-B43B-4022-BB6E-4F6E67D79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63" y="3999006"/>
              <a:ext cx="1504533" cy="26589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AA659E-4186-4853-B49B-1E8E4AA88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1177" y="4356688"/>
              <a:ext cx="1598785" cy="232986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2F168FD-032A-44E0-BE62-39E587BE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3408" y="5076427"/>
              <a:ext cx="1461017" cy="160167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8C996C-1949-4588-B52C-AED77268798D}"/>
              </a:ext>
            </a:extLst>
          </p:cNvPr>
          <p:cNvSpPr txBox="1"/>
          <p:nvPr/>
        </p:nvSpPr>
        <p:spPr>
          <a:xfrm>
            <a:off x="197963" y="2857500"/>
            <a:ext cx="13951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Upper Class:</a:t>
            </a:r>
          </a:p>
          <a:p>
            <a:pPr>
              <a:spcAft>
                <a:spcPts val="600"/>
              </a:spcAft>
            </a:pPr>
            <a:r>
              <a:rPr lang="en-US" dirty="0"/>
              <a:t>Wealthy bourgeoisie</a:t>
            </a:r>
          </a:p>
          <a:p>
            <a:pPr>
              <a:spcAft>
                <a:spcPts val="600"/>
              </a:spcAft>
            </a:pPr>
            <a:r>
              <a:rPr lang="en-US" dirty="0"/>
              <a:t>Nobility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428D44-E70D-4B6B-9D84-3F9DE9A04A6A}"/>
              </a:ext>
            </a:extLst>
          </p:cNvPr>
          <p:cNvSpPr txBox="1"/>
          <p:nvPr/>
        </p:nvSpPr>
        <p:spPr>
          <a:xfrm>
            <a:off x="1574027" y="2864462"/>
            <a:ext cx="176478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Middle Class:</a:t>
            </a:r>
          </a:p>
          <a:p>
            <a:pPr>
              <a:spcAft>
                <a:spcPts val="600"/>
              </a:spcAft>
            </a:pPr>
            <a:r>
              <a:rPr lang="en-US" dirty="0"/>
              <a:t>Civil servants, lawyers, doctors</a:t>
            </a:r>
          </a:p>
          <a:p>
            <a:pPr>
              <a:spcAft>
                <a:spcPts val="600"/>
              </a:spcAft>
            </a:pPr>
            <a:r>
              <a:rPr lang="en-US" dirty="0"/>
              <a:t>Small merchants &amp; craftsmen</a:t>
            </a:r>
          </a:p>
          <a:p>
            <a:pPr>
              <a:spcAft>
                <a:spcPts val="600"/>
              </a:spcAft>
            </a:pPr>
            <a:r>
              <a:rPr lang="en-US" dirty="0"/>
              <a:t>Small farmers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EC2BF9-8EB1-4287-A96F-58D17E58DA2C}"/>
              </a:ext>
            </a:extLst>
          </p:cNvPr>
          <p:cNvSpPr txBox="1"/>
          <p:nvPr/>
        </p:nvSpPr>
        <p:spPr>
          <a:xfrm>
            <a:off x="3313673" y="2869099"/>
            <a:ext cx="125832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Working Class:</a:t>
            </a:r>
          </a:p>
          <a:p>
            <a:pPr>
              <a:spcAft>
                <a:spcPts val="600"/>
              </a:spcAft>
            </a:pPr>
            <a:r>
              <a:rPr lang="en-US" dirty="0"/>
              <a:t>Proletariat (industrial workers)</a:t>
            </a:r>
          </a:p>
          <a:p>
            <a:pPr>
              <a:spcAft>
                <a:spcPts val="600"/>
              </a:spcAft>
            </a:pPr>
            <a:r>
              <a:rPr lang="en-US" dirty="0"/>
              <a:t>Tenant farmers</a:t>
            </a:r>
          </a:p>
          <a:p>
            <a:pPr>
              <a:spcAft>
                <a:spcPts val="600"/>
              </a:spcAft>
            </a:pPr>
            <a:r>
              <a:rPr lang="en-US" dirty="0"/>
              <a:t>Laborers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C022B0-311F-4DF7-9996-2EF3EB501F70}"/>
              </a:ext>
            </a:extLst>
          </p:cNvPr>
          <p:cNvSpPr txBox="1"/>
          <p:nvPr/>
        </p:nvSpPr>
        <p:spPr>
          <a:xfrm>
            <a:off x="4699259" y="2857500"/>
            <a:ext cx="15250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Upper Class:</a:t>
            </a:r>
          </a:p>
          <a:p>
            <a:pPr>
              <a:spcAft>
                <a:spcPts val="600"/>
              </a:spcAft>
            </a:pPr>
            <a:r>
              <a:rPr lang="en-US" dirty="0"/>
              <a:t>Large land owners</a:t>
            </a:r>
          </a:p>
          <a:p>
            <a:pPr>
              <a:spcAft>
                <a:spcPts val="600"/>
              </a:spcAft>
            </a:pPr>
            <a:r>
              <a:rPr lang="en-US" dirty="0"/>
              <a:t>Bankers &amp; businessmen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E9E8D7-9408-42A5-A5A9-36504716DE0F}"/>
              </a:ext>
            </a:extLst>
          </p:cNvPr>
          <p:cNvSpPr txBox="1"/>
          <p:nvPr/>
        </p:nvSpPr>
        <p:spPr>
          <a:xfrm>
            <a:off x="6189623" y="2864462"/>
            <a:ext cx="15570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Middle Class:</a:t>
            </a:r>
          </a:p>
          <a:p>
            <a:pPr>
              <a:spcAft>
                <a:spcPts val="600"/>
              </a:spcAft>
            </a:pPr>
            <a:r>
              <a:rPr lang="en-US" dirty="0"/>
              <a:t>Civil servants, lawyers, doctors, architects</a:t>
            </a:r>
          </a:p>
          <a:p>
            <a:pPr>
              <a:spcAft>
                <a:spcPts val="600"/>
              </a:spcAft>
            </a:pPr>
            <a:r>
              <a:rPr lang="en-US" dirty="0"/>
              <a:t>Military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6E44D0-A800-46C2-AA4E-12FE5139AFDD}"/>
              </a:ext>
            </a:extLst>
          </p:cNvPr>
          <p:cNvSpPr txBox="1"/>
          <p:nvPr/>
        </p:nvSpPr>
        <p:spPr>
          <a:xfrm>
            <a:off x="7700669" y="2869099"/>
            <a:ext cx="125832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Working Class:</a:t>
            </a:r>
          </a:p>
          <a:p>
            <a:pPr>
              <a:spcAft>
                <a:spcPts val="600"/>
              </a:spcAft>
            </a:pPr>
            <a:r>
              <a:rPr lang="en-US" dirty="0"/>
              <a:t>Peasants, tenant farmers</a:t>
            </a:r>
          </a:p>
          <a:p>
            <a:pPr>
              <a:spcAft>
                <a:spcPts val="600"/>
              </a:spcAft>
            </a:pPr>
            <a:r>
              <a:rPr lang="en-US" dirty="0"/>
              <a:t>Laborers</a:t>
            </a:r>
          </a:p>
          <a:p>
            <a:pPr>
              <a:spcAft>
                <a:spcPts val="600"/>
              </a:spcAft>
            </a:pPr>
            <a:r>
              <a:rPr lang="en-US" dirty="0"/>
              <a:t>Limited proletariat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E36096-7260-40A2-9EFD-ACB95F08A2CE}"/>
              </a:ext>
            </a:extLst>
          </p:cNvPr>
          <p:cNvCxnSpPr>
            <a:cxnSpLocks/>
          </p:cNvCxnSpPr>
          <p:nvPr/>
        </p:nvCxnSpPr>
        <p:spPr>
          <a:xfrm>
            <a:off x="4572000" y="2686050"/>
            <a:ext cx="0" cy="4114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C42EFAFF-06B5-4B1F-AA30-F39DA59AD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7309">
            <a:off x="8262960" y="2280452"/>
            <a:ext cx="884876" cy="6016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67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19" grpId="0" animBg="1"/>
      <p:bldP spid="24" grpId="0" animBg="1"/>
      <p:bldP spid="11" grpId="0"/>
      <p:bldP spid="43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Industrial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6D725-1C71-480F-8CF2-E4356221C0BB}"/>
              </a:ext>
            </a:extLst>
          </p:cNvPr>
          <p:cNvSpPr txBox="1"/>
          <p:nvPr/>
        </p:nvSpPr>
        <p:spPr>
          <a:xfrm>
            <a:off x="400049" y="1467829"/>
            <a:ext cx="3557162" cy="57974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city growth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2A9BE8-2C02-4781-BC53-24EE4217F509}"/>
              </a:ext>
            </a:extLst>
          </p:cNvPr>
          <p:cNvSpPr txBox="1"/>
          <p:nvPr/>
        </p:nvSpPr>
        <p:spPr>
          <a:xfrm>
            <a:off x="390525" y="2274986"/>
            <a:ext cx="3581401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People moved from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countryside to cities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to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8D0FF0-6804-42E1-84BF-B8D41FBB8CD7}"/>
              </a:ext>
            </a:extLst>
          </p:cNvPr>
          <p:cNvSpPr txBox="1"/>
          <p:nvPr/>
        </p:nvSpPr>
        <p:spPr>
          <a:xfrm>
            <a:off x="390526" y="4109164"/>
            <a:ext cx="3581400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New buildings &amp; infrastructure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(e.g. factories &amp; train stations)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D1E94E-6354-4EAF-9CD5-BA864DC43544}"/>
              </a:ext>
            </a:extLst>
          </p:cNvPr>
          <p:cNvSpPr txBox="1"/>
          <p:nvPr/>
        </p:nvSpPr>
        <p:spPr>
          <a:xfrm>
            <a:off x="390525" y="5026253"/>
            <a:ext cx="3581400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neighborhoods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middle &amp; working class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8E03-C0E7-420F-AFCE-3220DE9C1732}"/>
              </a:ext>
            </a:extLst>
          </p:cNvPr>
          <p:cNvSpPr txBox="1"/>
          <p:nvPr/>
        </p:nvSpPr>
        <p:spPr>
          <a:xfrm>
            <a:off x="390524" y="3192075"/>
            <a:ext cx="3581401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Population &amp; city growth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9B7AF-BCB7-485B-9C37-8976BADED822}"/>
              </a:ext>
            </a:extLst>
          </p:cNvPr>
          <p:cNvSpPr txBox="1"/>
          <p:nvPr/>
        </p:nvSpPr>
        <p:spPr>
          <a:xfrm>
            <a:off x="4330250" y="1467829"/>
            <a:ext cx="4423228" cy="57974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working conditions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B16C4B-3AA4-46E2-9B29-9073B3499058}"/>
              </a:ext>
            </a:extLst>
          </p:cNvPr>
          <p:cNvSpPr txBox="1"/>
          <p:nvPr/>
        </p:nvSpPr>
        <p:spPr>
          <a:xfrm>
            <a:off x="4314826" y="2274986"/>
            <a:ext cx="4453368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Increasing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differences b/w bourgeoisie &amp; working class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living conditions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0A386-9D7D-4751-A0B9-966E204BF850}"/>
              </a:ext>
            </a:extLst>
          </p:cNvPr>
          <p:cNvSpPr txBox="1"/>
          <p:nvPr/>
        </p:nvSpPr>
        <p:spPr>
          <a:xfrm>
            <a:off x="4314826" y="4109164"/>
            <a:ext cx="4453367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Extremely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long and exhausting work 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A2C7F4-2D30-4DC1-A046-077AFF961099}"/>
              </a:ext>
            </a:extLst>
          </p:cNvPr>
          <p:cNvSpPr txBox="1"/>
          <p:nvPr/>
        </p:nvSpPr>
        <p:spPr>
          <a:xfrm>
            <a:off x="4314825" y="5026253"/>
            <a:ext cx="4453367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Chronic illnesses &amp; accidents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to lack of safety and hygiene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9D75B-D2B0-47E3-A881-CE856CE8C1A2}"/>
              </a:ext>
            </a:extLst>
          </p:cNvPr>
          <p:cNvSpPr txBox="1"/>
          <p:nvPr/>
        </p:nvSpPr>
        <p:spPr>
          <a:xfrm>
            <a:off x="4314825" y="3192075"/>
            <a:ext cx="4453368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Very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low wages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leading to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child labor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FBF6C7-B057-47A4-88EF-9E6E3B3DA37E}"/>
              </a:ext>
            </a:extLst>
          </p:cNvPr>
          <p:cNvSpPr txBox="1"/>
          <p:nvPr/>
        </p:nvSpPr>
        <p:spPr>
          <a:xfrm>
            <a:off x="400049" y="5943342"/>
            <a:ext cx="3581400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Ensanches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Madrid and Barcelona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5F3E39-27D6-4F6C-B26A-C6EC6681A2F6}"/>
              </a:ext>
            </a:extLst>
          </p:cNvPr>
          <p:cNvSpPr txBox="1"/>
          <p:nvPr/>
        </p:nvSpPr>
        <p:spPr>
          <a:xfrm>
            <a:off x="4314825" y="5943342"/>
            <a:ext cx="4453367" cy="706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worker rights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no right to protest, strike, or discuss their conditions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31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7" grpId="0" animBg="1"/>
      <p:bldP spid="28" grpId="0" animBg="1"/>
      <p:bldP spid="14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First Working Class Movements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D63A92-1E97-4D7A-AF00-706858EE8FC0}"/>
              </a:ext>
            </a:extLst>
          </p:cNvPr>
          <p:cNvSpPr txBox="1">
            <a:spLocks/>
          </p:cNvSpPr>
          <p:nvPr/>
        </p:nvSpPr>
        <p:spPr>
          <a:xfrm>
            <a:off x="197962" y="1326704"/>
            <a:ext cx="8748074" cy="797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early 19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century,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Britain proletariat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began to organize itself to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protest against factory owners and terrible working conditions.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9C9B4-B6D9-49EB-B824-A5E9BD9E3424}"/>
              </a:ext>
            </a:extLst>
          </p:cNvPr>
          <p:cNvSpPr txBox="1"/>
          <p:nvPr/>
        </p:nvSpPr>
        <p:spPr>
          <a:xfrm>
            <a:off x="197961" y="6105525"/>
            <a:ext cx="3259613" cy="396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Trade Unions (1830s)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969CB-08F8-43E9-B2AF-4C793EEDC076}"/>
              </a:ext>
            </a:extLst>
          </p:cNvPr>
          <p:cNvSpPr txBox="1"/>
          <p:nvPr/>
        </p:nvSpPr>
        <p:spPr>
          <a:xfrm>
            <a:off x="3624263" y="6105525"/>
            <a:ext cx="2605087" cy="396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Chartists (1838 - 1848)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2907C7-40CF-496E-A1D1-79616CEC924F}"/>
              </a:ext>
            </a:extLst>
          </p:cNvPr>
          <p:cNvSpPr txBox="1"/>
          <p:nvPr/>
        </p:nvSpPr>
        <p:spPr>
          <a:xfrm>
            <a:off x="6516920" y="6105525"/>
            <a:ext cx="2341329" cy="396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Utopian Socialism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B004B12-62AD-4E68-8736-218117AB87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98" b="7972"/>
          <a:stretch/>
        </p:blipFill>
        <p:spPr>
          <a:xfrm>
            <a:off x="197962" y="2416240"/>
            <a:ext cx="3259613" cy="16373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98CB9D-D6D3-420E-82F6-F889CC661B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7909" b="5650"/>
          <a:stretch/>
        </p:blipFill>
        <p:spPr>
          <a:xfrm>
            <a:off x="197962" y="4648200"/>
            <a:ext cx="3259613" cy="14573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BDDAE7-70F3-4858-9B22-11ABD0DAF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263" y="2409826"/>
            <a:ext cx="2605087" cy="36957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DE4FF77-A3E4-446F-86A5-CA3AEECB29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305"/>
          <a:stretch/>
        </p:blipFill>
        <p:spPr>
          <a:xfrm>
            <a:off x="6516920" y="2416240"/>
            <a:ext cx="2341329" cy="3689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1E8719-A444-4EEF-8303-7A024C9DA10A}"/>
              </a:ext>
            </a:extLst>
          </p:cNvPr>
          <p:cNvSpPr txBox="1"/>
          <p:nvPr/>
        </p:nvSpPr>
        <p:spPr>
          <a:xfrm>
            <a:off x="197960" y="4053545"/>
            <a:ext cx="3259613" cy="396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Luddites (1811)</a:t>
            </a:r>
          </a:p>
        </p:txBody>
      </p:sp>
    </p:spTree>
    <p:extLst>
      <p:ext uri="{BB962C8B-B14F-4D97-AF65-F5344CB8AC3E}">
        <p14:creationId xmlns:p14="http://schemas.microsoft.com/office/powerpoint/2010/main" val="3586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Desired Worker Reforms in the 19</a:t>
            </a:r>
            <a:r>
              <a:rPr lang="en-US" sz="3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1ECE7-765D-4522-AD86-12E6E0E73F71}"/>
              </a:ext>
            </a:extLst>
          </p:cNvPr>
          <p:cNvSpPr txBox="1"/>
          <p:nvPr/>
        </p:nvSpPr>
        <p:spPr>
          <a:xfrm>
            <a:off x="151369" y="1257300"/>
            <a:ext cx="884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are </a:t>
            </a: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 reforms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which are </a:t>
            </a: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political reforms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01B5-F555-4FD1-BC6A-E935D05F9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98" b="4157"/>
          <a:stretch/>
        </p:blipFill>
        <p:spPr>
          <a:xfrm>
            <a:off x="3245957" y="1980545"/>
            <a:ext cx="1945164" cy="13647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CD4D48-0EDC-46A6-BDD1-68D8CACFF8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5" t="9778" r="75" b="9282"/>
          <a:stretch/>
        </p:blipFill>
        <p:spPr>
          <a:xfrm>
            <a:off x="291146" y="1964876"/>
            <a:ext cx="2762244" cy="13647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AB0F3-FAA9-44F9-B3CF-031980C25D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893" b="15429"/>
          <a:stretch/>
        </p:blipFill>
        <p:spPr>
          <a:xfrm>
            <a:off x="5379558" y="1992035"/>
            <a:ext cx="1619251" cy="13376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97333-E856-48C3-96AF-A1FE721E2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246" y="1992034"/>
            <a:ext cx="1619250" cy="13376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5FD225-277B-4867-988C-9CDF0AFE0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146" y="4104380"/>
            <a:ext cx="1204278" cy="1530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B6093F-D35D-4B10-B3C1-CDBB5816D7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514"/>
          <a:stretch/>
        </p:blipFill>
        <p:spPr>
          <a:xfrm>
            <a:off x="1685923" y="4109469"/>
            <a:ext cx="1724025" cy="1525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82CCA2-2B4F-4912-916D-9559D95D3F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832"/>
          <a:stretch/>
        </p:blipFill>
        <p:spPr>
          <a:xfrm>
            <a:off x="3600446" y="4105275"/>
            <a:ext cx="1547817" cy="1547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A7CA5A1-F203-49AA-B113-153E85CED2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4472" y="4105273"/>
            <a:ext cx="1533525" cy="15478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57163E-1BC6-4E24-9595-3E29080886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0088" y="4105273"/>
            <a:ext cx="1762128" cy="15478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161B795-21DA-4336-8D4E-163AAC28F42B}"/>
              </a:ext>
            </a:extLst>
          </p:cNvPr>
          <p:cNvSpPr txBox="1"/>
          <p:nvPr/>
        </p:nvSpPr>
        <p:spPr>
          <a:xfrm>
            <a:off x="5324473" y="5634692"/>
            <a:ext cx="1533525" cy="764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property requirement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CB0176-F5A9-49B4-803A-8568B3E23C47}"/>
              </a:ext>
            </a:extLst>
          </p:cNvPr>
          <p:cNvSpPr txBox="1"/>
          <p:nvPr/>
        </p:nvSpPr>
        <p:spPr>
          <a:xfrm>
            <a:off x="7048497" y="5634691"/>
            <a:ext cx="1762128" cy="764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representation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45072C-52B8-47C9-884F-79A9168DE1AC}"/>
              </a:ext>
            </a:extLst>
          </p:cNvPr>
          <p:cNvSpPr txBox="1"/>
          <p:nvPr/>
        </p:nvSpPr>
        <p:spPr>
          <a:xfrm>
            <a:off x="1685924" y="5634690"/>
            <a:ext cx="1724025" cy="764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Right to strike &amp; protest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ABDF72-2E86-438A-9D56-F5845D485390}"/>
              </a:ext>
            </a:extLst>
          </p:cNvPr>
          <p:cNvSpPr txBox="1"/>
          <p:nvPr/>
        </p:nvSpPr>
        <p:spPr>
          <a:xfrm>
            <a:off x="293212" y="5634690"/>
            <a:ext cx="1202213" cy="764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Universal suffrage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F954E9-3C86-4612-9BD3-50FBDF792D86}"/>
              </a:ext>
            </a:extLst>
          </p:cNvPr>
          <p:cNvSpPr txBox="1"/>
          <p:nvPr/>
        </p:nvSpPr>
        <p:spPr>
          <a:xfrm>
            <a:off x="3600448" y="5634690"/>
            <a:ext cx="1533525" cy="764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Freedom of association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19843-D2F0-41C0-B17A-025B4F9CD939}"/>
              </a:ext>
            </a:extLst>
          </p:cNvPr>
          <p:cNvSpPr txBox="1"/>
          <p:nvPr/>
        </p:nvSpPr>
        <p:spPr>
          <a:xfrm>
            <a:off x="5381623" y="3329642"/>
            <a:ext cx="1619251" cy="442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Shorter days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BE3B38-1E5C-46E1-AC17-C76D992F7D20}"/>
              </a:ext>
            </a:extLst>
          </p:cNvPr>
          <p:cNvSpPr txBox="1"/>
          <p:nvPr/>
        </p:nvSpPr>
        <p:spPr>
          <a:xfrm>
            <a:off x="7191375" y="3329641"/>
            <a:ext cx="1619250" cy="442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wages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AB2760-7944-429F-A5DC-825ECD76CDE7}"/>
              </a:ext>
            </a:extLst>
          </p:cNvPr>
          <p:cNvSpPr txBox="1"/>
          <p:nvPr/>
        </p:nvSpPr>
        <p:spPr>
          <a:xfrm>
            <a:off x="3245957" y="3329640"/>
            <a:ext cx="1945164" cy="442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child labor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CD5866-84C1-483A-A97B-C48C2A2B6833}"/>
              </a:ext>
            </a:extLst>
          </p:cNvPr>
          <p:cNvSpPr txBox="1"/>
          <p:nvPr/>
        </p:nvSpPr>
        <p:spPr>
          <a:xfrm>
            <a:off x="293211" y="3329640"/>
            <a:ext cx="2762244" cy="442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safety &amp; hygiene</a:t>
            </a:r>
          </a:p>
        </p:txBody>
      </p:sp>
    </p:spTree>
    <p:extLst>
      <p:ext uri="{BB962C8B-B14F-4D97-AF65-F5344CB8AC3E}">
        <p14:creationId xmlns:p14="http://schemas.microsoft.com/office/powerpoint/2010/main" val="6802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Down 10">
            <a:extLst>
              <a:ext uri="{FF2B5EF4-FFF2-40B4-BE49-F238E27FC236}">
                <a16:creationId xmlns:a16="http://schemas.microsoft.com/office/drawing/2014/main" id="{AF9CDB56-CE29-4594-AF75-07A35B464B1A}"/>
              </a:ext>
            </a:extLst>
          </p:cNvPr>
          <p:cNvSpPr/>
          <p:nvPr/>
        </p:nvSpPr>
        <p:spPr>
          <a:xfrm>
            <a:off x="1800225" y="2095500"/>
            <a:ext cx="685800" cy="30670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Revolutionary Ideologies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6CBC0-24F5-4280-B6D8-839CFBFF4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145"/>
          <a:stretch/>
        </p:blipFill>
        <p:spPr>
          <a:xfrm>
            <a:off x="338137" y="4826096"/>
            <a:ext cx="1238783" cy="1522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5B59A-0C13-4116-8D92-B9FC10941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9" y="4823134"/>
            <a:ext cx="1335822" cy="1522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8DA04-F71F-4911-A914-582461281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773" y="4823134"/>
            <a:ext cx="1238784" cy="1525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DA4AD9-109B-48AE-A6CB-9E561AE8FF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45"/>
          <a:stretch/>
        </p:blipFill>
        <p:spPr>
          <a:xfrm>
            <a:off x="2752724" y="4826094"/>
            <a:ext cx="1200150" cy="15223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B86B8D-71CF-42D8-B251-E83FF04990DF}"/>
              </a:ext>
            </a:extLst>
          </p:cNvPr>
          <p:cNvSpPr txBox="1"/>
          <p:nvPr/>
        </p:nvSpPr>
        <p:spPr>
          <a:xfrm>
            <a:off x="338137" y="6348409"/>
            <a:ext cx="123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B39873-5EB1-4A98-9663-FFFB41830C03}"/>
              </a:ext>
            </a:extLst>
          </p:cNvPr>
          <p:cNvSpPr txBox="1"/>
          <p:nvPr/>
        </p:nvSpPr>
        <p:spPr>
          <a:xfrm>
            <a:off x="2758520" y="6348410"/>
            <a:ext cx="1194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5EB8BE-57EC-492D-BF2C-67FB4493E58E}"/>
              </a:ext>
            </a:extLst>
          </p:cNvPr>
          <p:cNvSpPr txBox="1"/>
          <p:nvPr/>
        </p:nvSpPr>
        <p:spPr>
          <a:xfrm>
            <a:off x="5139769" y="6345450"/>
            <a:ext cx="133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Bakunin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7E7EC-FDC0-46E2-BEFE-83E5D6B961E3}"/>
              </a:ext>
            </a:extLst>
          </p:cNvPr>
          <p:cNvSpPr txBox="1"/>
          <p:nvPr/>
        </p:nvSpPr>
        <p:spPr>
          <a:xfrm>
            <a:off x="7534773" y="6353172"/>
            <a:ext cx="123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Prudhon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93AA37-B144-4DF6-A005-A4FDC13339D9}"/>
              </a:ext>
            </a:extLst>
          </p:cNvPr>
          <p:cNvSpPr txBox="1"/>
          <p:nvPr/>
        </p:nvSpPr>
        <p:spPr>
          <a:xfrm>
            <a:off x="338138" y="1303435"/>
            <a:ext cx="3633787" cy="51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Marxism / Socialism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874021-A571-4CAF-B822-D576D44A5035}"/>
              </a:ext>
            </a:extLst>
          </p:cNvPr>
          <p:cNvSpPr txBox="1"/>
          <p:nvPr/>
        </p:nvSpPr>
        <p:spPr>
          <a:xfrm>
            <a:off x="5139770" y="1303435"/>
            <a:ext cx="3633788" cy="51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Anarchy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B6A713-F4F0-4AA2-99D8-B2D7F375DF6E}"/>
              </a:ext>
            </a:extLst>
          </p:cNvPr>
          <p:cNvSpPr txBox="1"/>
          <p:nvPr/>
        </p:nvSpPr>
        <p:spPr>
          <a:xfrm>
            <a:off x="338139" y="1924507"/>
            <a:ext cx="3633788" cy="4236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Class struggle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5AEF49-ACD7-4E18-B327-1E96141A0ABE}"/>
              </a:ext>
            </a:extLst>
          </p:cNvPr>
          <p:cNvSpPr txBox="1"/>
          <p:nvPr/>
        </p:nvSpPr>
        <p:spPr>
          <a:xfrm>
            <a:off x="338137" y="2477682"/>
            <a:ext cx="3633788" cy="438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Working class dictatorship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A48A14-116E-4326-A235-8F9D3B1FCF33}"/>
              </a:ext>
            </a:extLst>
          </p:cNvPr>
          <p:cNvSpPr txBox="1"/>
          <p:nvPr/>
        </p:nvSpPr>
        <p:spPr>
          <a:xfrm>
            <a:off x="338137" y="3040578"/>
            <a:ext cx="3633788" cy="438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Communist economy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2F1C5A-9693-4E31-B00A-A55EAED74F95}"/>
              </a:ext>
            </a:extLst>
          </p:cNvPr>
          <p:cNvSpPr txBox="1"/>
          <p:nvPr/>
        </p:nvSpPr>
        <p:spPr>
          <a:xfrm>
            <a:off x="338137" y="3613237"/>
            <a:ext cx="3633788" cy="438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Socialized means of production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A85FBB-8CA5-467C-A7C5-804101C21B33}"/>
              </a:ext>
            </a:extLst>
          </p:cNvPr>
          <p:cNvSpPr txBox="1"/>
          <p:nvPr/>
        </p:nvSpPr>
        <p:spPr>
          <a:xfrm>
            <a:off x="338137" y="4185896"/>
            <a:ext cx="3633788" cy="438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Equal communist society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6F4DE3-5F95-460A-8728-90FCB2C93EFB}"/>
              </a:ext>
            </a:extLst>
          </p:cNvPr>
          <p:cNvSpPr txBox="1"/>
          <p:nvPr/>
        </p:nvSpPr>
        <p:spPr>
          <a:xfrm>
            <a:off x="5139769" y="2763271"/>
            <a:ext cx="3633788" cy="529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Individual freedom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05AFB4-57C3-45D2-80C6-1444CEF904B9}"/>
              </a:ext>
            </a:extLst>
          </p:cNvPr>
          <p:cNvSpPr txBox="1"/>
          <p:nvPr/>
        </p:nvSpPr>
        <p:spPr>
          <a:xfrm>
            <a:off x="5139769" y="3429000"/>
            <a:ext cx="3633788" cy="529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Direct action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9D657C-0658-47C4-932B-B7AF870B0A60}"/>
              </a:ext>
            </a:extLst>
          </p:cNvPr>
          <p:cNvSpPr txBox="1"/>
          <p:nvPr/>
        </p:nvSpPr>
        <p:spPr>
          <a:xfrm>
            <a:off x="5139769" y="4094729"/>
            <a:ext cx="3633788" cy="529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Abolition of private property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20C01E-9C3F-46D5-A7B9-1801795CD7C9}"/>
              </a:ext>
            </a:extLst>
          </p:cNvPr>
          <p:cNvSpPr txBox="1"/>
          <p:nvPr/>
        </p:nvSpPr>
        <p:spPr>
          <a:xfrm>
            <a:off x="5139769" y="1962606"/>
            <a:ext cx="3633788" cy="640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Supported a social revolution to overthrow capitalism</a:t>
            </a:r>
          </a:p>
        </p:txBody>
      </p:sp>
    </p:spTree>
    <p:extLst>
      <p:ext uri="{BB962C8B-B14F-4D97-AF65-F5344CB8AC3E}">
        <p14:creationId xmlns:p14="http://schemas.microsoft.com/office/powerpoint/2010/main" val="24461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International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ADAC6-617B-4CA0-BF33-A8040A7F4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1557337"/>
            <a:ext cx="3648075" cy="50006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B76A1A-84C7-42C8-9668-710BBDD6565E}"/>
              </a:ext>
            </a:extLst>
          </p:cNvPr>
          <p:cNvSpPr txBox="1"/>
          <p:nvPr/>
        </p:nvSpPr>
        <p:spPr>
          <a:xfrm>
            <a:off x="4186237" y="1557337"/>
            <a:ext cx="473868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First International (London, 1864):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Marxists, trade unions, anarchists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collective ownership of production, trade unions, and workers’ rights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Dissolved in 1876 due to Marxist &amp; anarchist disagreements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Second International (Paris, 1889):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socialist parties (no anarchists or trade unions)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hour working day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1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as International Workers’ Day</a:t>
            </a:r>
          </a:p>
        </p:txBody>
      </p:sp>
    </p:spTree>
    <p:extLst>
      <p:ext uri="{BB962C8B-B14F-4D97-AF65-F5344CB8AC3E}">
        <p14:creationId xmlns:p14="http://schemas.microsoft.com/office/powerpoint/2010/main" val="41401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4348</TotalTime>
  <Words>391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413</cp:revision>
  <dcterms:created xsi:type="dcterms:W3CDTF">2018-10-08T23:15:29Z</dcterms:created>
  <dcterms:modified xsi:type="dcterms:W3CDTF">2019-01-21T19:20:01Z</dcterms:modified>
</cp:coreProperties>
</file>