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2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56D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E1E1C-E311-47B6-8BC7-9FBFBC0D982D}" v="1001" dt="2018-10-14T22:10:21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D66E1E1C-E311-47B6-8BC7-9FBFBC0D982D}"/>
    <pc:docChg chg="undo redo custSel addSld delSld modSld sldOrd">
      <pc:chgData name="Valerie Sokolova" userId="11a22aa1dd404ec2" providerId="LiveId" clId="{D66E1E1C-E311-47B6-8BC7-9FBFBC0D982D}" dt="2018-10-14T22:11:54.156" v="1654" actId="20577"/>
      <pc:docMkLst>
        <pc:docMk/>
      </pc:docMkLst>
      <pc:sldChg chg="modTransition">
        <pc:chgData name="Valerie Sokolova" userId="11a22aa1dd404ec2" providerId="LiveId" clId="{D66E1E1C-E311-47B6-8BC7-9FBFBC0D982D}" dt="2018-10-14T21:10:10.616" v="678"/>
        <pc:sldMkLst>
          <pc:docMk/>
          <pc:sldMk cId="1261582714" sldId="259"/>
        </pc:sldMkLst>
      </pc:sldChg>
      <pc:sldChg chg="modTransition">
        <pc:chgData name="Valerie Sokolova" userId="11a22aa1dd404ec2" providerId="LiveId" clId="{D66E1E1C-E311-47B6-8BC7-9FBFBC0D982D}" dt="2018-10-14T21:10:10.616" v="678"/>
        <pc:sldMkLst>
          <pc:docMk/>
          <pc:sldMk cId="641751455" sldId="262"/>
        </pc:sldMkLst>
      </pc:sldChg>
      <pc:sldChg chg="modTransition">
        <pc:chgData name="Valerie Sokolova" userId="11a22aa1dd404ec2" providerId="LiveId" clId="{D66E1E1C-E311-47B6-8BC7-9FBFBC0D982D}" dt="2018-10-14T21:10:10.616" v="678"/>
        <pc:sldMkLst>
          <pc:docMk/>
          <pc:sldMk cId="1066750837" sldId="263"/>
        </pc:sldMkLst>
      </pc:sldChg>
      <pc:sldChg chg="del">
        <pc:chgData name="Valerie Sokolova" userId="11a22aa1dd404ec2" providerId="LiveId" clId="{D66E1E1C-E311-47B6-8BC7-9FBFBC0D982D}" dt="2018-10-14T20:52:54.844" v="27" actId="2696"/>
        <pc:sldMkLst>
          <pc:docMk/>
          <pc:sldMk cId="2715871512" sldId="264"/>
        </pc:sldMkLst>
      </pc:sldChg>
      <pc:sldChg chg="addSp modSp modTransition">
        <pc:chgData name="Valerie Sokolova" userId="11a22aa1dd404ec2" providerId="LiveId" clId="{D66E1E1C-E311-47B6-8BC7-9FBFBC0D982D}" dt="2018-10-14T21:10:10.616" v="678"/>
        <pc:sldMkLst>
          <pc:docMk/>
          <pc:sldMk cId="3659975634" sldId="265"/>
        </pc:sldMkLst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16" creationId="{DD7245CC-90A2-4057-9C4B-2068AEBC282B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17" creationId="{DB501798-EE97-46CD-89B4-4F01CCBD9A83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18" creationId="{6E11B9A5-E62F-43A2-AD97-EE584EB91175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19" creationId="{9E2F4D95-6500-4520-9E95-37ABD2548BBE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20" creationId="{6F43C0D4-3535-4D2E-9894-C7268ABA8806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21" creationId="{2FA7E2C6-A437-4255-B811-A7CB55CD2476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22" creationId="{A96D1D74-CECE-4D14-A914-24FD23CC4884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23" creationId="{518EB16B-80E1-4650-A309-CFE97A2ACED2}"/>
          </ac:spMkLst>
        </pc:spChg>
        <pc:spChg chg="mod">
          <ac:chgData name="Valerie Sokolova" userId="11a22aa1dd404ec2" providerId="LiveId" clId="{D66E1E1C-E311-47B6-8BC7-9FBFBC0D982D}" dt="2018-10-14T20:52:46.167" v="24" actId="1036"/>
          <ac:spMkLst>
            <pc:docMk/>
            <pc:sldMk cId="3659975634" sldId="265"/>
            <ac:spMk id="24" creationId="{3DDAB7DD-0C2D-4BF8-A9EC-F5F29FD8D85A}"/>
          </ac:spMkLst>
        </pc:spChg>
        <pc:spChg chg="add mod">
          <ac:chgData name="Valerie Sokolova" userId="11a22aa1dd404ec2" providerId="LiveId" clId="{D66E1E1C-E311-47B6-8BC7-9FBFBC0D982D}" dt="2018-10-14T20:52:52.314" v="26" actId="1076"/>
          <ac:spMkLst>
            <pc:docMk/>
            <pc:sldMk cId="3659975634" sldId="265"/>
            <ac:spMk id="25" creationId="{3414159A-1018-4C93-A58E-1FA989A5C1DE}"/>
          </ac:spMkLst>
        </pc:spChg>
        <pc:picChg chg="mod">
          <ac:chgData name="Valerie Sokolova" userId="11a22aa1dd404ec2" providerId="LiveId" clId="{D66E1E1C-E311-47B6-8BC7-9FBFBC0D982D}" dt="2018-10-14T20:52:46.167" v="24" actId="1036"/>
          <ac:picMkLst>
            <pc:docMk/>
            <pc:sldMk cId="3659975634" sldId="265"/>
            <ac:picMk id="6" creationId="{A810080E-CCAF-40A3-8E63-64A181432407}"/>
          </ac:picMkLst>
        </pc:picChg>
        <pc:picChg chg="mod">
          <ac:chgData name="Valerie Sokolova" userId="11a22aa1dd404ec2" providerId="LiveId" clId="{D66E1E1C-E311-47B6-8BC7-9FBFBC0D982D}" dt="2018-10-14T20:52:46.167" v="24" actId="1036"/>
          <ac:picMkLst>
            <pc:docMk/>
            <pc:sldMk cId="3659975634" sldId="265"/>
            <ac:picMk id="7" creationId="{29507A9E-9BCB-478C-A43D-1043A0B7ACD0}"/>
          </ac:picMkLst>
        </pc:picChg>
        <pc:picChg chg="mod">
          <ac:chgData name="Valerie Sokolova" userId="11a22aa1dd404ec2" providerId="LiveId" clId="{D66E1E1C-E311-47B6-8BC7-9FBFBC0D982D}" dt="2018-10-14T20:52:46.167" v="24" actId="1036"/>
          <ac:picMkLst>
            <pc:docMk/>
            <pc:sldMk cId="3659975634" sldId="265"/>
            <ac:picMk id="8" creationId="{6221FB10-18C3-4535-A4FC-CD29EAEE783D}"/>
          </ac:picMkLst>
        </pc:picChg>
        <pc:picChg chg="mod">
          <ac:chgData name="Valerie Sokolova" userId="11a22aa1dd404ec2" providerId="LiveId" clId="{D66E1E1C-E311-47B6-8BC7-9FBFBC0D982D}" dt="2018-10-14T20:52:46.167" v="24" actId="1036"/>
          <ac:picMkLst>
            <pc:docMk/>
            <pc:sldMk cId="3659975634" sldId="265"/>
            <ac:picMk id="10" creationId="{1AE7D216-C18F-4D47-B564-A914FC4BE063}"/>
          </ac:picMkLst>
        </pc:picChg>
        <pc:picChg chg="mod">
          <ac:chgData name="Valerie Sokolova" userId="11a22aa1dd404ec2" providerId="LiveId" clId="{D66E1E1C-E311-47B6-8BC7-9FBFBC0D982D}" dt="2018-10-14T20:52:46.167" v="24" actId="1036"/>
          <ac:picMkLst>
            <pc:docMk/>
            <pc:sldMk cId="3659975634" sldId="265"/>
            <ac:picMk id="11" creationId="{0612FC21-E98A-497D-9642-7FDCCF6291E2}"/>
          </ac:picMkLst>
        </pc:picChg>
        <pc:picChg chg="mod">
          <ac:chgData name="Valerie Sokolova" userId="11a22aa1dd404ec2" providerId="LiveId" clId="{D66E1E1C-E311-47B6-8BC7-9FBFBC0D982D}" dt="2018-10-14T20:52:46.167" v="24" actId="1036"/>
          <ac:picMkLst>
            <pc:docMk/>
            <pc:sldMk cId="3659975634" sldId="265"/>
            <ac:picMk id="13" creationId="{883D9B3D-28E3-4A23-9BF4-44E84376B398}"/>
          </ac:picMkLst>
        </pc:picChg>
      </pc:sldChg>
      <pc:sldChg chg="modSp ord modTransition">
        <pc:chgData name="Valerie Sokolova" userId="11a22aa1dd404ec2" providerId="LiveId" clId="{D66E1E1C-E311-47B6-8BC7-9FBFBC0D982D}" dt="2018-10-14T21:59:39.838" v="1465" actId="20577"/>
        <pc:sldMkLst>
          <pc:docMk/>
          <pc:sldMk cId="3454446212" sldId="266"/>
        </pc:sldMkLst>
        <pc:spChg chg="mod">
          <ac:chgData name="Valerie Sokolova" userId="11a22aa1dd404ec2" providerId="LiveId" clId="{D66E1E1C-E311-47B6-8BC7-9FBFBC0D982D}" dt="2018-10-14T21:59:39.838" v="1465" actId="20577"/>
          <ac:spMkLst>
            <pc:docMk/>
            <pc:sldMk cId="3454446212" sldId="266"/>
            <ac:spMk id="33" creationId="{DE09AE57-7B43-4B54-89A1-60F06DA3210E}"/>
          </ac:spMkLst>
        </pc:spChg>
      </pc:sldChg>
      <pc:sldChg chg="addSp delSp modSp add modTransition modAnim">
        <pc:chgData name="Valerie Sokolova" userId="11a22aa1dd404ec2" providerId="LiveId" clId="{D66E1E1C-E311-47B6-8BC7-9FBFBC0D982D}" dt="2018-10-14T21:56:16.686" v="1436"/>
        <pc:sldMkLst>
          <pc:docMk/>
          <pc:sldMk cId="4076885069" sldId="267"/>
        </pc:sldMkLst>
        <pc:spChg chg="add mod">
          <ac:chgData name="Valerie Sokolova" userId="11a22aa1dd404ec2" providerId="LiveId" clId="{D66E1E1C-E311-47B6-8BC7-9FBFBC0D982D}" dt="2018-10-14T20:59:46.943" v="155" actId="1035"/>
          <ac:spMkLst>
            <pc:docMk/>
            <pc:sldMk cId="4076885069" sldId="267"/>
            <ac:spMk id="2" creationId="{053DEDC8-13A9-4844-9300-39E10E545641}"/>
          </ac:spMkLst>
        </pc:spChg>
        <pc:spChg chg="add del mod">
          <ac:chgData name="Valerie Sokolova" userId="11a22aa1dd404ec2" providerId="LiveId" clId="{D66E1E1C-E311-47B6-8BC7-9FBFBC0D982D}" dt="2018-10-14T20:58:39.833" v="127" actId="478"/>
          <ac:spMkLst>
            <pc:docMk/>
            <pc:sldMk cId="4076885069" sldId="267"/>
            <ac:spMk id="5" creationId="{76D53E51-297A-4125-B0B6-5505EF3D759C}"/>
          </ac:spMkLst>
        </pc:spChg>
        <pc:spChg chg="mod">
          <ac:chgData name="Valerie Sokolova" userId="11a22aa1dd404ec2" providerId="LiveId" clId="{D66E1E1C-E311-47B6-8BC7-9FBFBC0D982D}" dt="2018-10-14T20:53:42.796" v="56" actId="20577"/>
          <ac:spMkLst>
            <pc:docMk/>
            <pc:sldMk cId="4076885069" sldId="267"/>
            <ac:spMk id="9" creationId="{B917FF62-A36F-4C08-BF10-6F4CCD4E88F8}"/>
          </ac:spMkLst>
        </pc:spChg>
        <pc:spChg chg="add del">
          <ac:chgData name="Valerie Sokolova" userId="11a22aa1dd404ec2" providerId="LiveId" clId="{D66E1E1C-E311-47B6-8BC7-9FBFBC0D982D}" dt="2018-10-14T20:55:46.288" v="106"/>
          <ac:spMkLst>
            <pc:docMk/>
            <pc:sldMk cId="4076885069" sldId="267"/>
            <ac:spMk id="15" creationId="{4886FB16-2419-4C03-983B-FC22D52EB6C7}"/>
          </ac:spMkLst>
        </pc:spChg>
        <pc:spChg chg="add mod">
          <ac:chgData name="Valerie Sokolova" userId="11a22aa1dd404ec2" providerId="LiveId" clId="{D66E1E1C-E311-47B6-8BC7-9FBFBC0D982D}" dt="2018-10-14T20:59:46.943" v="155" actId="1035"/>
          <ac:spMkLst>
            <pc:docMk/>
            <pc:sldMk cId="4076885069" sldId="267"/>
            <ac:spMk id="16" creationId="{9023F344-F526-4F1A-8919-A891FF89EDBC}"/>
          </ac:spMkLst>
        </pc:spChg>
        <pc:spChg chg="mod">
          <ac:chgData name="Valerie Sokolova" userId="11a22aa1dd404ec2" providerId="LiveId" clId="{D66E1E1C-E311-47B6-8BC7-9FBFBC0D982D}" dt="2018-10-14T20:59:46.943" v="155" actId="1035"/>
          <ac:spMkLst>
            <pc:docMk/>
            <pc:sldMk cId="4076885069" sldId="267"/>
            <ac:spMk id="17" creationId="{DB501798-EE97-46CD-89B4-4F01CCBD9A83}"/>
          </ac:spMkLst>
        </pc:spChg>
        <pc:spChg chg="del mod">
          <ac:chgData name="Valerie Sokolova" userId="11a22aa1dd404ec2" providerId="LiveId" clId="{D66E1E1C-E311-47B6-8BC7-9FBFBC0D982D}" dt="2018-10-14T20:58:38.237" v="126" actId="478"/>
          <ac:spMkLst>
            <pc:docMk/>
            <pc:sldMk cId="4076885069" sldId="267"/>
            <ac:spMk id="22" creationId="{A96D1D74-CECE-4D14-A914-24FD23CC4884}"/>
          </ac:spMkLst>
        </pc:spChg>
        <pc:spChg chg="add mod">
          <ac:chgData name="Valerie Sokolova" userId="11a22aa1dd404ec2" providerId="LiveId" clId="{D66E1E1C-E311-47B6-8BC7-9FBFBC0D982D}" dt="2018-10-14T21:10:58.921" v="693" actId="113"/>
          <ac:spMkLst>
            <pc:docMk/>
            <pc:sldMk cId="4076885069" sldId="267"/>
            <ac:spMk id="23" creationId="{DAA138CE-329A-491F-AFC2-B575956275F8}"/>
          </ac:spMkLst>
        </pc:spChg>
        <pc:spChg chg="del">
          <ac:chgData name="Valerie Sokolova" userId="11a22aa1dd404ec2" providerId="LiveId" clId="{D66E1E1C-E311-47B6-8BC7-9FBFBC0D982D}" dt="2018-10-14T20:54:08.020" v="62" actId="478"/>
          <ac:spMkLst>
            <pc:docMk/>
            <pc:sldMk cId="4076885069" sldId="267"/>
            <ac:spMk id="26" creationId="{FA59C25F-094B-4A87-B1DD-2552CDB676B1}"/>
          </ac:spMkLst>
        </pc:spChg>
        <pc:spChg chg="del">
          <ac:chgData name="Valerie Sokolova" userId="11a22aa1dd404ec2" providerId="LiveId" clId="{D66E1E1C-E311-47B6-8BC7-9FBFBC0D982D}" dt="2018-10-14T20:54:08.020" v="62" actId="478"/>
          <ac:spMkLst>
            <pc:docMk/>
            <pc:sldMk cId="4076885069" sldId="267"/>
            <ac:spMk id="27" creationId="{5B4B6B4B-5747-47F5-A194-0225CCB9CD59}"/>
          </ac:spMkLst>
        </pc:spChg>
        <pc:spChg chg="del">
          <ac:chgData name="Valerie Sokolova" userId="11a22aa1dd404ec2" providerId="LiveId" clId="{D66E1E1C-E311-47B6-8BC7-9FBFBC0D982D}" dt="2018-10-14T20:54:05.205" v="61" actId="478"/>
          <ac:spMkLst>
            <pc:docMk/>
            <pc:sldMk cId="4076885069" sldId="267"/>
            <ac:spMk id="28" creationId="{5FE84D31-9AC1-42EE-9A80-BB4A1260C9E1}"/>
          </ac:spMkLst>
        </pc:spChg>
        <pc:spChg chg="del">
          <ac:chgData name="Valerie Sokolova" userId="11a22aa1dd404ec2" providerId="LiveId" clId="{D66E1E1C-E311-47B6-8BC7-9FBFBC0D982D}" dt="2018-10-14T20:54:05.205" v="61" actId="478"/>
          <ac:spMkLst>
            <pc:docMk/>
            <pc:sldMk cId="4076885069" sldId="267"/>
            <ac:spMk id="29" creationId="{2A8A8442-E6E2-4231-83CF-D4982714AF07}"/>
          </ac:spMkLst>
        </pc:spChg>
        <pc:spChg chg="del">
          <ac:chgData name="Valerie Sokolova" userId="11a22aa1dd404ec2" providerId="LiveId" clId="{D66E1E1C-E311-47B6-8BC7-9FBFBC0D982D}" dt="2018-10-14T20:54:05.205" v="61" actId="478"/>
          <ac:spMkLst>
            <pc:docMk/>
            <pc:sldMk cId="4076885069" sldId="267"/>
            <ac:spMk id="30" creationId="{0EC2FAEE-671A-4BE8-B26F-2335FAEE7489}"/>
          </ac:spMkLst>
        </pc:spChg>
        <pc:spChg chg="mod">
          <ac:chgData name="Valerie Sokolova" userId="11a22aa1dd404ec2" providerId="LiveId" clId="{D66E1E1C-E311-47B6-8BC7-9FBFBC0D982D}" dt="2018-10-14T20:59:46.943" v="155" actId="1035"/>
          <ac:spMkLst>
            <pc:docMk/>
            <pc:sldMk cId="4076885069" sldId="267"/>
            <ac:spMk id="31" creationId="{07743DAF-F4D9-43B9-B14A-D150CA642CF2}"/>
          </ac:spMkLst>
        </pc:spChg>
        <pc:spChg chg="del">
          <ac:chgData name="Valerie Sokolova" userId="11a22aa1dd404ec2" providerId="LiveId" clId="{D66E1E1C-E311-47B6-8BC7-9FBFBC0D982D}" dt="2018-10-14T20:54:08.020" v="62" actId="478"/>
          <ac:spMkLst>
            <pc:docMk/>
            <pc:sldMk cId="4076885069" sldId="267"/>
            <ac:spMk id="32" creationId="{AE6DD858-0840-4641-9AFF-2A70E97605E0}"/>
          </ac:spMkLst>
        </pc:spChg>
        <pc:spChg chg="del">
          <ac:chgData name="Valerie Sokolova" userId="11a22aa1dd404ec2" providerId="LiveId" clId="{D66E1E1C-E311-47B6-8BC7-9FBFBC0D982D}" dt="2018-10-14T20:54:08.020" v="62" actId="478"/>
          <ac:spMkLst>
            <pc:docMk/>
            <pc:sldMk cId="4076885069" sldId="267"/>
            <ac:spMk id="33" creationId="{DE09AE57-7B43-4B54-89A1-60F06DA3210E}"/>
          </ac:spMkLst>
        </pc:spChg>
        <pc:picChg chg="add mod">
          <ac:chgData name="Valerie Sokolova" userId="11a22aa1dd404ec2" providerId="LiveId" clId="{D66E1E1C-E311-47B6-8BC7-9FBFBC0D982D}" dt="2018-10-14T20:59:50.945" v="165" actId="1036"/>
          <ac:picMkLst>
            <pc:docMk/>
            <pc:sldMk cId="4076885069" sldId="267"/>
            <ac:picMk id="3" creationId="{D376C4FD-6FDE-4B2C-BBF5-1A69F6B69994}"/>
          </ac:picMkLst>
        </pc:picChg>
        <pc:picChg chg="add mod">
          <ac:chgData name="Valerie Sokolova" userId="11a22aa1dd404ec2" providerId="LiveId" clId="{D66E1E1C-E311-47B6-8BC7-9FBFBC0D982D}" dt="2018-10-14T20:59:50.945" v="165" actId="1036"/>
          <ac:picMkLst>
            <pc:docMk/>
            <pc:sldMk cId="4076885069" sldId="267"/>
            <ac:picMk id="6" creationId="{06229A61-D5B1-4D3C-86C0-8F938029737D}"/>
          </ac:picMkLst>
        </pc:picChg>
        <pc:picChg chg="add mod">
          <ac:chgData name="Valerie Sokolova" userId="11a22aa1dd404ec2" providerId="LiveId" clId="{D66E1E1C-E311-47B6-8BC7-9FBFBC0D982D}" dt="2018-10-14T21:01:21.604" v="171" actId="1076"/>
          <ac:picMkLst>
            <pc:docMk/>
            <pc:sldMk cId="4076885069" sldId="267"/>
            <ac:picMk id="7" creationId="{DBCE2582-5E5C-4BD4-AC8B-2A7F9EA08A5D}"/>
          </ac:picMkLst>
        </pc:picChg>
        <pc:picChg chg="add mod">
          <ac:chgData name="Valerie Sokolova" userId="11a22aa1dd404ec2" providerId="LiveId" clId="{D66E1E1C-E311-47B6-8BC7-9FBFBC0D982D}" dt="2018-10-14T20:59:46.943" v="155" actId="1035"/>
          <ac:picMkLst>
            <pc:docMk/>
            <pc:sldMk cId="4076885069" sldId="267"/>
            <ac:picMk id="13" creationId="{CB48CE4F-1965-434E-9ADA-46B25CBE0549}"/>
          </ac:picMkLst>
        </pc:picChg>
      </pc:sldChg>
      <pc:sldChg chg="addSp delSp modSp add modTransition modAnim">
        <pc:chgData name="Valerie Sokolova" userId="11a22aa1dd404ec2" providerId="LiveId" clId="{D66E1E1C-E311-47B6-8BC7-9FBFBC0D982D}" dt="2018-10-14T22:10:58.260" v="1597" actId="1036"/>
        <pc:sldMkLst>
          <pc:docMk/>
          <pc:sldMk cId="1911468418" sldId="268"/>
        </pc:sldMkLst>
        <pc:spChg chg="del">
          <ac:chgData name="Valerie Sokolova" userId="11a22aa1dd404ec2" providerId="LiveId" clId="{D66E1E1C-E311-47B6-8BC7-9FBFBC0D982D}" dt="2018-10-14T21:01:42.175" v="173" actId="478"/>
          <ac:spMkLst>
            <pc:docMk/>
            <pc:sldMk cId="1911468418" sldId="268"/>
            <ac:spMk id="2" creationId="{053DEDC8-13A9-4844-9300-39E10E545641}"/>
          </ac:spMkLst>
        </pc:spChg>
        <pc:spChg chg="mod">
          <ac:chgData name="Valerie Sokolova" userId="11a22aa1dd404ec2" providerId="LiveId" clId="{D66E1E1C-E311-47B6-8BC7-9FBFBC0D982D}" dt="2018-10-14T21:01:56.080" v="194" actId="20577"/>
          <ac:spMkLst>
            <pc:docMk/>
            <pc:sldMk cId="1911468418" sldId="268"/>
            <ac:spMk id="9" creationId="{B917FF62-A36F-4C08-BF10-6F4CCD4E88F8}"/>
          </ac:spMkLst>
        </pc:spChg>
        <pc:spChg chg="add mod">
          <ac:chgData name="Valerie Sokolova" userId="11a22aa1dd404ec2" providerId="LiveId" clId="{D66E1E1C-E311-47B6-8BC7-9FBFBC0D982D}" dt="2018-10-14T21:06:22.615" v="518" actId="20577"/>
          <ac:spMkLst>
            <pc:docMk/>
            <pc:sldMk cId="1911468418" sldId="268"/>
            <ac:spMk id="11" creationId="{645D8693-F0D0-47CC-89BF-2126BD5298D5}"/>
          </ac:spMkLst>
        </pc:spChg>
        <pc:spChg chg="del">
          <ac:chgData name="Valerie Sokolova" userId="11a22aa1dd404ec2" providerId="LiveId" clId="{D66E1E1C-E311-47B6-8BC7-9FBFBC0D982D}" dt="2018-10-14T21:01:42.175" v="173" actId="478"/>
          <ac:spMkLst>
            <pc:docMk/>
            <pc:sldMk cId="1911468418" sldId="268"/>
            <ac:spMk id="16" creationId="{9023F344-F526-4F1A-8919-A891FF89EDBC}"/>
          </ac:spMkLst>
        </pc:spChg>
        <pc:spChg chg="del">
          <ac:chgData name="Valerie Sokolova" userId="11a22aa1dd404ec2" providerId="LiveId" clId="{D66E1E1C-E311-47B6-8BC7-9FBFBC0D982D}" dt="2018-10-14T21:01:42.175" v="173" actId="478"/>
          <ac:spMkLst>
            <pc:docMk/>
            <pc:sldMk cId="1911468418" sldId="268"/>
            <ac:spMk id="17" creationId="{DB501798-EE97-46CD-89B4-4F01CCBD9A83}"/>
          </ac:spMkLst>
        </pc:spChg>
        <pc:spChg chg="del">
          <ac:chgData name="Valerie Sokolova" userId="11a22aa1dd404ec2" providerId="LiveId" clId="{D66E1E1C-E311-47B6-8BC7-9FBFBC0D982D}" dt="2018-10-14T21:01:42.175" v="173" actId="478"/>
          <ac:spMkLst>
            <pc:docMk/>
            <pc:sldMk cId="1911468418" sldId="268"/>
            <ac:spMk id="31" creationId="{07743DAF-F4D9-43B9-B14A-D150CA642CF2}"/>
          </ac:spMkLst>
        </pc:spChg>
        <pc:picChg chg="mod">
          <ac:chgData name="Valerie Sokolova" userId="11a22aa1dd404ec2" providerId="LiveId" clId="{D66E1E1C-E311-47B6-8BC7-9FBFBC0D982D}" dt="2018-10-14T22:10:58.260" v="1597" actId="1036"/>
          <ac:picMkLst>
            <pc:docMk/>
            <pc:sldMk cId="1911468418" sldId="268"/>
            <ac:picMk id="3" creationId="{D376C4FD-6FDE-4B2C-BBF5-1A69F6B69994}"/>
          </ac:picMkLst>
        </pc:picChg>
        <pc:picChg chg="del mod">
          <ac:chgData name="Valerie Sokolova" userId="11a22aa1dd404ec2" providerId="LiveId" clId="{D66E1E1C-E311-47B6-8BC7-9FBFBC0D982D}" dt="2018-10-14T21:02:53.414" v="218" actId="478"/>
          <ac:picMkLst>
            <pc:docMk/>
            <pc:sldMk cId="1911468418" sldId="268"/>
            <ac:picMk id="6" creationId="{06229A61-D5B1-4D3C-86C0-8F938029737D}"/>
          </ac:picMkLst>
        </pc:picChg>
        <pc:picChg chg="del">
          <ac:chgData name="Valerie Sokolova" userId="11a22aa1dd404ec2" providerId="LiveId" clId="{D66E1E1C-E311-47B6-8BC7-9FBFBC0D982D}" dt="2018-10-14T21:01:58.360" v="195" actId="478"/>
          <ac:picMkLst>
            <pc:docMk/>
            <pc:sldMk cId="1911468418" sldId="268"/>
            <ac:picMk id="7" creationId="{DBCE2582-5E5C-4BD4-AC8B-2A7F9EA08A5D}"/>
          </ac:picMkLst>
        </pc:picChg>
        <pc:picChg chg="del">
          <ac:chgData name="Valerie Sokolova" userId="11a22aa1dd404ec2" providerId="LiveId" clId="{D66E1E1C-E311-47B6-8BC7-9FBFBC0D982D}" dt="2018-10-14T21:01:42.175" v="173" actId="478"/>
          <ac:picMkLst>
            <pc:docMk/>
            <pc:sldMk cId="1911468418" sldId="268"/>
            <ac:picMk id="13" creationId="{CB48CE4F-1965-434E-9ADA-46B25CBE0549}"/>
          </ac:picMkLst>
        </pc:picChg>
      </pc:sldChg>
      <pc:sldChg chg="addSp delSp modSp add modTransition modAnim">
        <pc:chgData name="Valerie Sokolova" userId="11a22aa1dd404ec2" providerId="LiveId" clId="{D66E1E1C-E311-47B6-8BC7-9FBFBC0D982D}" dt="2018-10-14T22:11:11.624" v="1602" actId="1036"/>
        <pc:sldMkLst>
          <pc:docMk/>
          <pc:sldMk cId="2086649378" sldId="269"/>
        </pc:sldMkLst>
        <pc:spChg chg="add del mod">
          <ac:chgData name="Valerie Sokolova" userId="11a22aa1dd404ec2" providerId="LiveId" clId="{D66E1E1C-E311-47B6-8BC7-9FBFBC0D982D}" dt="2018-10-14T21:09:26.731" v="677" actId="14100"/>
          <ac:spMkLst>
            <pc:docMk/>
            <pc:sldMk cId="2086649378" sldId="269"/>
            <ac:spMk id="5" creationId="{7F1E12A7-3C2A-47C3-8757-7A4B1C644B95}"/>
          </ac:spMkLst>
        </pc:spChg>
        <pc:picChg chg="add del">
          <ac:chgData name="Valerie Sokolova" userId="11a22aa1dd404ec2" providerId="LiveId" clId="{D66E1E1C-E311-47B6-8BC7-9FBFBC0D982D}" dt="2018-10-14T21:07:42.547" v="525" actId="478"/>
          <ac:picMkLst>
            <pc:docMk/>
            <pc:sldMk cId="2086649378" sldId="269"/>
            <ac:picMk id="3" creationId="{D376C4FD-6FDE-4B2C-BBF5-1A69F6B69994}"/>
          </ac:picMkLst>
        </pc:picChg>
        <pc:picChg chg="mod">
          <ac:chgData name="Valerie Sokolova" userId="11a22aa1dd404ec2" providerId="LiveId" clId="{D66E1E1C-E311-47B6-8BC7-9FBFBC0D982D}" dt="2018-10-14T22:11:11.624" v="1602" actId="1036"/>
          <ac:picMkLst>
            <pc:docMk/>
            <pc:sldMk cId="2086649378" sldId="269"/>
            <ac:picMk id="6" creationId="{06229A61-D5B1-4D3C-86C0-8F938029737D}"/>
          </ac:picMkLst>
        </pc:picChg>
      </pc:sldChg>
      <pc:sldChg chg="addSp delSp modSp add delAnim modAnim">
        <pc:chgData name="Valerie Sokolova" userId="11a22aa1dd404ec2" providerId="LiveId" clId="{D66E1E1C-E311-47B6-8BC7-9FBFBC0D982D}" dt="2018-10-14T22:04:20.952" v="1468" actId="478"/>
        <pc:sldMkLst>
          <pc:docMk/>
          <pc:sldMk cId="136805837" sldId="270"/>
        </pc:sldMkLst>
        <pc:spChg chg="del mod">
          <ac:chgData name="Valerie Sokolova" userId="11a22aa1dd404ec2" providerId="LiveId" clId="{D66E1E1C-E311-47B6-8BC7-9FBFBC0D982D}" dt="2018-10-14T21:39:59.472" v="1252" actId="478"/>
          <ac:spMkLst>
            <pc:docMk/>
            <pc:sldMk cId="136805837" sldId="270"/>
            <ac:spMk id="5" creationId="{7F1E12A7-3C2A-47C3-8757-7A4B1C644B95}"/>
          </ac:spMkLst>
        </pc:spChg>
        <pc:spChg chg="add mod">
          <ac:chgData name="Valerie Sokolova" userId="11a22aa1dd404ec2" providerId="LiveId" clId="{D66E1E1C-E311-47B6-8BC7-9FBFBC0D982D}" dt="2018-10-14T21:53:35.358" v="1428" actId="207"/>
          <ac:spMkLst>
            <pc:docMk/>
            <pc:sldMk cId="136805837" sldId="270"/>
            <ac:spMk id="7" creationId="{0D1DDD26-2418-4AE1-8390-C8C730B04DBC}"/>
          </ac:spMkLst>
        </pc:spChg>
        <pc:spChg chg="add mod">
          <ac:chgData name="Valerie Sokolova" userId="11a22aa1dd404ec2" providerId="LiveId" clId="{D66E1E1C-E311-47B6-8BC7-9FBFBC0D982D}" dt="2018-10-14T21:53:39.198" v="1430" actId="207"/>
          <ac:spMkLst>
            <pc:docMk/>
            <pc:sldMk cId="136805837" sldId="270"/>
            <ac:spMk id="8" creationId="{8A11F2BC-7F75-431D-907F-C55DF11E9315}"/>
          </ac:spMkLst>
        </pc:spChg>
        <pc:spChg chg="mod">
          <ac:chgData name="Valerie Sokolova" userId="11a22aa1dd404ec2" providerId="LiveId" clId="{D66E1E1C-E311-47B6-8BC7-9FBFBC0D982D}" dt="2018-10-14T21:13:36.982" v="734" actId="20577"/>
          <ac:spMkLst>
            <pc:docMk/>
            <pc:sldMk cId="136805837" sldId="270"/>
            <ac:spMk id="9" creationId="{B917FF62-A36F-4C08-BF10-6F4CCD4E88F8}"/>
          </ac:spMkLst>
        </pc:spChg>
        <pc:spChg chg="add mod">
          <ac:chgData name="Valerie Sokolova" userId="11a22aa1dd404ec2" providerId="LiveId" clId="{D66E1E1C-E311-47B6-8BC7-9FBFBC0D982D}" dt="2018-10-14T21:53:42.834" v="1432" actId="113"/>
          <ac:spMkLst>
            <pc:docMk/>
            <pc:sldMk cId="136805837" sldId="270"/>
            <ac:spMk id="10" creationId="{2BAE5758-C9E5-4553-B53B-61E435109421}"/>
          </ac:spMkLst>
        </pc:spChg>
        <pc:spChg chg="add mod">
          <ac:chgData name="Valerie Sokolova" userId="11a22aa1dd404ec2" providerId="LiveId" clId="{D66E1E1C-E311-47B6-8BC7-9FBFBC0D982D}" dt="2018-10-14T21:53:46.896" v="1434" actId="207"/>
          <ac:spMkLst>
            <pc:docMk/>
            <pc:sldMk cId="136805837" sldId="270"/>
            <ac:spMk id="11" creationId="{A6CDDA14-5C3E-4BF9-9DE3-AED7A1D345D7}"/>
          </ac:spMkLst>
        </pc:spChg>
        <pc:picChg chg="add del mod">
          <ac:chgData name="Valerie Sokolova" userId="11a22aa1dd404ec2" providerId="LiveId" clId="{D66E1E1C-E311-47B6-8BC7-9FBFBC0D982D}" dt="2018-10-14T21:44:14.375" v="1281" actId="478"/>
          <ac:picMkLst>
            <pc:docMk/>
            <pc:sldMk cId="136805837" sldId="270"/>
            <ac:picMk id="2" creationId="{F64B3078-AB54-43F9-A9A3-1C4093908078}"/>
          </ac:picMkLst>
        </pc:picChg>
        <pc:picChg chg="add mod">
          <ac:chgData name="Valerie Sokolova" userId="11a22aa1dd404ec2" providerId="LiveId" clId="{D66E1E1C-E311-47B6-8BC7-9FBFBC0D982D}" dt="2018-10-14T21:53:17.506" v="1410" actId="1036"/>
          <ac:picMkLst>
            <pc:docMk/>
            <pc:sldMk cId="136805837" sldId="270"/>
            <ac:picMk id="3" creationId="{2A03AAA6-31F0-4B4C-A16C-FD858F7A987F}"/>
          </ac:picMkLst>
        </pc:picChg>
        <pc:picChg chg="add mod modCrop">
          <ac:chgData name="Valerie Sokolova" userId="11a22aa1dd404ec2" providerId="LiveId" clId="{D66E1E1C-E311-47B6-8BC7-9FBFBC0D982D}" dt="2018-10-14T21:53:21.522" v="1418" actId="1035"/>
          <ac:picMkLst>
            <pc:docMk/>
            <pc:sldMk cId="136805837" sldId="270"/>
            <ac:picMk id="4" creationId="{37FD93EC-7472-4AF1-840B-3F620F8C8811}"/>
          </ac:picMkLst>
        </pc:picChg>
        <pc:picChg chg="del">
          <ac:chgData name="Valerie Sokolova" userId="11a22aa1dd404ec2" providerId="LiveId" clId="{D66E1E1C-E311-47B6-8BC7-9FBFBC0D982D}" dt="2018-10-14T21:13:38.762" v="735" actId="478"/>
          <ac:picMkLst>
            <pc:docMk/>
            <pc:sldMk cId="136805837" sldId="270"/>
            <ac:picMk id="6" creationId="{06229A61-D5B1-4D3C-86C0-8F938029737D}"/>
          </ac:picMkLst>
        </pc:picChg>
        <pc:picChg chg="add mod">
          <ac:chgData name="Valerie Sokolova" userId="11a22aa1dd404ec2" providerId="LiveId" clId="{D66E1E1C-E311-47B6-8BC7-9FBFBC0D982D}" dt="2018-10-14T21:53:02.389" v="1384" actId="1035"/>
          <ac:picMkLst>
            <pc:docMk/>
            <pc:sldMk cId="136805837" sldId="270"/>
            <ac:picMk id="12" creationId="{5AE0A8A7-F846-4206-B399-763D6FD8B361}"/>
          </ac:picMkLst>
        </pc:picChg>
        <pc:picChg chg="add del mod">
          <ac:chgData name="Valerie Sokolova" userId="11a22aa1dd404ec2" providerId="LiveId" clId="{D66E1E1C-E311-47B6-8BC7-9FBFBC0D982D}" dt="2018-10-14T21:50:28.023" v="1305" actId="478"/>
          <ac:picMkLst>
            <pc:docMk/>
            <pc:sldMk cId="136805837" sldId="270"/>
            <ac:picMk id="13" creationId="{78ABF74B-AAFB-440E-9967-FDE04EC0B159}"/>
          </ac:picMkLst>
        </pc:picChg>
        <pc:picChg chg="add mod modCrop">
          <ac:chgData name="Valerie Sokolova" userId="11a22aa1dd404ec2" providerId="LiveId" clId="{D66E1E1C-E311-47B6-8BC7-9FBFBC0D982D}" dt="2018-10-14T21:53:26.523" v="1426" actId="1035"/>
          <ac:picMkLst>
            <pc:docMk/>
            <pc:sldMk cId="136805837" sldId="270"/>
            <ac:picMk id="14" creationId="{BB7E74A4-F242-41FC-A2FC-CB750C17D7BF}"/>
          </ac:picMkLst>
        </pc:picChg>
        <pc:picChg chg="add del">
          <ac:chgData name="Valerie Sokolova" userId="11a22aa1dd404ec2" providerId="LiveId" clId="{D66E1E1C-E311-47B6-8BC7-9FBFBC0D982D}" dt="2018-10-14T22:04:20.952" v="1468" actId="478"/>
          <ac:picMkLst>
            <pc:docMk/>
            <pc:sldMk cId="136805837" sldId="270"/>
            <ac:picMk id="15" creationId="{379C6310-9F84-4A26-85C5-B02F269A976A}"/>
          </ac:picMkLst>
        </pc:picChg>
      </pc:sldChg>
      <pc:sldChg chg="addSp delSp modSp add delAnim">
        <pc:chgData name="Valerie Sokolova" userId="11a22aa1dd404ec2" providerId="LiveId" clId="{D66E1E1C-E311-47B6-8BC7-9FBFBC0D982D}" dt="2018-10-14T22:04:58.264" v="1475" actId="1582"/>
        <pc:sldMkLst>
          <pc:docMk/>
          <pc:sldMk cId="886683529" sldId="271"/>
        </pc:sldMkLst>
        <pc:spChg chg="del">
          <ac:chgData name="Valerie Sokolova" userId="11a22aa1dd404ec2" providerId="LiveId" clId="{D66E1E1C-E311-47B6-8BC7-9FBFBC0D982D}" dt="2018-10-14T22:04:27.384" v="1470" actId="478"/>
          <ac:spMkLst>
            <pc:docMk/>
            <pc:sldMk cId="886683529" sldId="271"/>
            <ac:spMk id="7" creationId="{0D1DDD26-2418-4AE1-8390-C8C730B04DBC}"/>
          </ac:spMkLst>
        </pc:spChg>
        <pc:spChg chg="del">
          <ac:chgData name="Valerie Sokolova" userId="11a22aa1dd404ec2" providerId="LiveId" clId="{D66E1E1C-E311-47B6-8BC7-9FBFBC0D982D}" dt="2018-10-14T22:04:27.384" v="1470" actId="478"/>
          <ac:spMkLst>
            <pc:docMk/>
            <pc:sldMk cId="886683529" sldId="271"/>
            <ac:spMk id="8" creationId="{8A11F2BC-7F75-431D-907F-C55DF11E9315}"/>
          </ac:spMkLst>
        </pc:spChg>
        <pc:spChg chg="del">
          <ac:chgData name="Valerie Sokolova" userId="11a22aa1dd404ec2" providerId="LiveId" clId="{D66E1E1C-E311-47B6-8BC7-9FBFBC0D982D}" dt="2018-10-14T22:04:27.384" v="1470" actId="478"/>
          <ac:spMkLst>
            <pc:docMk/>
            <pc:sldMk cId="886683529" sldId="271"/>
            <ac:spMk id="10" creationId="{2BAE5758-C9E5-4553-B53B-61E435109421}"/>
          </ac:spMkLst>
        </pc:spChg>
        <pc:spChg chg="del">
          <ac:chgData name="Valerie Sokolova" userId="11a22aa1dd404ec2" providerId="LiveId" clId="{D66E1E1C-E311-47B6-8BC7-9FBFBC0D982D}" dt="2018-10-14T22:04:27.384" v="1470" actId="478"/>
          <ac:spMkLst>
            <pc:docMk/>
            <pc:sldMk cId="886683529" sldId="271"/>
            <ac:spMk id="11" creationId="{A6CDDA14-5C3E-4BF9-9DE3-AED7A1D345D7}"/>
          </ac:spMkLst>
        </pc:spChg>
        <pc:picChg chg="del">
          <ac:chgData name="Valerie Sokolova" userId="11a22aa1dd404ec2" providerId="LiveId" clId="{D66E1E1C-E311-47B6-8BC7-9FBFBC0D982D}" dt="2018-10-14T22:04:27.384" v="1470" actId="478"/>
          <ac:picMkLst>
            <pc:docMk/>
            <pc:sldMk cId="886683529" sldId="271"/>
            <ac:picMk id="3" creationId="{2A03AAA6-31F0-4B4C-A16C-FD858F7A987F}"/>
          </ac:picMkLst>
        </pc:picChg>
        <pc:picChg chg="del">
          <ac:chgData name="Valerie Sokolova" userId="11a22aa1dd404ec2" providerId="LiveId" clId="{D66E1E1C-E311-47B6-8BC7-9FBFBC0D982D}" dt="2018-10-14T22:04:27.384" v="1470" actId="478"/>
          <ac:picMkLst>
            <pc:docMk/>
            <pc:sldMk cId="886683529" sldId="271"/>
            <ac:picMk id="4" creationId="{37FD93EC-7472-4AF1-840B-3F620F8C8811}"/>
          </ac:picMkLst>
        </pc:picChg>
        <pc:picChg chg="del">
          <ac:chgData name="Valerie Sokolova" userId="11a22aa1dd404ec2" providerId="LiveId" clId="{D66E1E1C-E311-47B6-8BC7-9FBFBC0D982D}" dt="2018-10-14T22:04:27.384" v="1470" actId="478"/>
          <ac:picMkLst>
            <pc:docMk/>
            <pc:sldMk cId="886683529" sldId="271"/>
            <ac:picMk id="12" creationId="{5AE0A8A7-F846-4206-B399-763D6FD8B361}"/>
          </ac:picMkLst>
        </pc:picChg>
        <pc:picChg chg="add mod">
          <ac:chgData name="Valerie Sokolova" userId="11a22aa1dd404ec2" providerId="LiveId" clId="{D66E1E1C-E311-47B6-8BC7-9FBFBC0D982D}" dt="2018-10-14T22:04:58.264" v="1475" actId="1582"/>
          <ac:picMkLst>
            <pc:docMk/>
            <pc:sldMk cId="886683529" sldId="271"/>
            <ac:picMk id="13" creationId="{2581D59B-46E4-4397-B49A-B5148F3AA13A}"/>
          </ac:picMkLst>
        </pc:picChg>
        <pc:picChg chg="del">
          <ac:chgData name="Valerie Sokolova" userId="11a22aa1dd404ec2" providerId="LiveId" clId="{D66E1E1C-E311-47B6-8BC7-9FBFBC0D982D}" dt="2018-10-14T22:04:27.384" v="1470" actId="478"/>
          <ac:picMkLst>
            <pc:docMk/>
            <pc:sldMk cId="886683529" sldId="271"/>
            <ac:picMk id="14" creationId="{BB7E74A4-F242-41FC-A2FC-CB750C17D7BF}"/>
          </ac:picMkLst>
        </pc:picChg>
        <pc:picChg chg="del">
          <ac:chgData name="Valerie Sokolova" userId="11a22aa1dd404ec2" providerId="LiveId" clId="{D66E1E1C-E311-47B6-8BC7-9FBFBC0D982D}" dt="2018-10-14T22:04:23.976" v="1469"/>
          <ac:picMkLst>
            <pc:docMk/>
            <pc:sldMk cId="886683529" sldId="271"/>
            <ac:picMk id="15" creationId="{379C6310-9F84-4A26-85C5-B02F269A976A}"/>
          </ac:picMkLst>
        </pc:picChg>
      </pc:sldChg>
      <pc:sldChg chg="delSp modSp add">
        <pc:chgData name="Valerie Sokolova" userId="11a22aa1dd404ec2" providerId="LiveId" clId="{D66E1E1C-E311-47B6-8BC7-9FBFBC0D982D}" dt="2018-10-14T22:11:54.156" v="1654" actId="20577"/>
        <pc:sldMkLst>
          <pc:docMk/>
          <pc:sldMk cId="1191373884" sldId="272"/>
        </pc:sldMkLst>
        <pc:spChg chg="mod">
          <ac:chgData name="Valerie Sokolova" userId="11a22aa1dd404ec2" providerId="LiveId" clId="{D66E1E1C-E311-47B6-8BC7-9FBFBC0D982D}" dt="2018-10-14T22:09:12.295" v="1498" actId="20577"/>
          <ac:spMkLst>
            <pc:docMk/>
            <pc:sldMk cId="1191373884" sldId="272"/>
            <ac:spMk id="9" creationId="{B917FF62-A36F-4C08-BF10-6F4CCD4E88F8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17" creationId="{DB501798-EE97-46CD-89B4-4F01CCBD9A83}"/>
          </ac:spMkLst>
        </pc:spChg>
        <pc:spChg chg="mod">
          <ac:chgData name="Valerie Sokolova" userId="11a22aa1dd404ec2" providerId="LiveId" clId="{D66E1E1C-E311-47B6-8BC7-9FBFBC0D982D}" dt="2018-10-14T22:11:54.156" v="1654" actId="20577"/>
          <ac:spMkLst>
            <pc:docMk/>
            <pc:sldMk cId="1191373884" sldId="272"/>
            <ac:spMk id="22" creationId="{A96D1D74-CECE-4D14-A914-24FD23CC4884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26" creationId="{FA59C25F-094B-4A87-B1DD-2552CDB676B1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27" creationId="{5B4B6B4B-5747-47F5-A194-0225CCB9CD59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28" creationId="{5FE84D31-9AC1-42EE-9A80-BB4A1260C9E1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29" creationId="{2A8A8442-E6E2-4231-83CF-D4982714AF07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30" creationId="{0EC2FAEE-671A-4BE8-B26F-2335FAEE7489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31" creationId="{07743DAF-F4D9-43B9-B14A-D150CA642CF2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32" creationId="{AE6DD858-0840-4641-9AFF-2A70E97605E0}"/>
          </ac:spMkLst>
        </pc:spChg>
        <pc:spChg chg="del">
          <ac:chgData name="Valerie Sokolova" userId="11a22aa1dd404ec2" providerId="LiveId" clId="{D66E1E1C-E311-47B6-8BC7-9FBFBC0D982D}" dt="2018-10-14T22:09:06.665" v="1477" actId="478"/>
          <ac:spMkLst>
            <pc:docMk/>
            <pc:sldMk cId="1191373884" sldId="272"/>
            <ac:spMk id="33" creationId="{DE09AE57-7B43-4B54-89A1-60F06DA321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1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A1AB-F0B8-4FBE-B9CD-61809D250AA5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8D5D-7A78-47BC-A787-D1B3F728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ss6bTs1e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xeQJQmdEb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watch?v=NTUpb7BOJ7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C2F595-3BEE-491D-8473-AD1829B6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955"/>
            <a:ext cx="9144000" cy="589204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16372B9-5C40-4445-B175-202E890E8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Let’s talk careers!</a:t>
            </a:r>
          </a:p>
        </p:txBody>
      </p:sp>
    </p:spTree>
    <p:extLst>
      <p:ext uri="{BB962C8B-B14F-4D97-AF65-F5344CB8AC3E}">
        <p14:creationId xmlns:p14="http://schemas.microsoft.com/office/powerpoint/2010/main" val="12615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Typical interview questions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1DDD26-2418-4AE1-8390-C8C730B04DBC}"/>
              </a:ext>
            </a:extLst>
          </p:cNvPr>
          <p:cNvSpPr txBox="1">
            <a:spLocks/>
          </p:cNvSpPr>
          <p:nvPr/>
        </p:nvSpPr>
        <p:spPr>
          <a:xfrm>
            <a:off x="1989055" y="1168923"/>
            <a:ext cx="6542204" cy="109350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A156D"/>
                </a:solidFill>
              </a:rPr>
              <a:t>Tell me about yourself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Background, education, why you want this job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11F2BC-7F75-431D-907F-C55DF11E9315}"/>
              </a:ext>
            </a:extLst>
          </p:cNvPr>
          <p:cNvSpPr txBox="1">
            <a:spLocks/>
          </p:cNvSpPr>
          <p:nvPr/>
        </p:nvSpPr>
        <p:spPr>
          <a:xfrm>
            <a:off x="1989055" y="2460397"/>
            <a:ext cx="6542204" cy="109350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A156D"/>
                </a:solidFill>
              </a:rPr>
              <a:t>Previous experience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Tell me about a time when you worked with…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AE5758-C9E5-4553-B53B-61E435109421}"/>
              </a:ext>
            </a:extLst>
          </p:cNvPr>
          <p:cNvSpPr txBox="1">
            <a:spLocks/>
          </p:cNvSpPr>
          <p:nvPr/>
        </p:nvSpPr>
        <p:spPr>
          <a:xfrm>
            <a:off x="1989055" y="3751871"/>
            <a:ext cx="6542204" cy="109350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A156D"/>
                </a:solidFill>
              </a:rPr>
              <a:t>Hypothetical situations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would you do if…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CDDA14-5C3E-4BF9-9DE3-AED7A1D345D7}"/>
              </a:ext>
            </a:extLst>
          </p:cNvPr>
          <p:cNvSpPr txBox="1">
            <a:spLocks/>
          </p:cNvSpPr>
          <p:nvPr/>
        </p:nvSpPr>
        <p:spPr>
          <a:xfrm>
            <a:off x="1989055" y="5023561"/>
            <a:ext cx="6542204" cy="162233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A156D"/>
                </a:solidFill>
              </a:rPr>
              <a:t>Check for knowledge &amp; culture fit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do you want to work for our company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your experience level with…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3AAA6-31F0-4B4C-A16C-FD858F7A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8" y="1168923"/>
            <a:ext cx="1139207" cy="109350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D93EC-7472-4AF1-840B-3F620F8C8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1" t="-137" r="8301" b="137"/>
          <a:stretch/>
        </p:blipFill>
        <p:spPr>
          <a:xfrm>
            <a:off x="622168" y="3751981"/>
            <a:ext cx="1139206" cy="109200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0A8A7-F846-4206-B399-763D6FD8B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68" y="2460507"/>
            <a:ext cx="1140042" cy="109200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7E74A4-F242-41FC-A2FC-CB750C17D7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92" r="9992"/>
          <a:stretch/>
        </p:blipFill>
        <p:spPr>
          <a:xfrm>
            <a:off x="622168" y="5023561"/>
            <a:ext cx="1139207" cy="162233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8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Typical interview 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81D59B-46E4-4397-B49A-B5148F3A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59" y="1084241"/>
            <a:ext cx="6686882" cy="547687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66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Additional activities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6D1D74-CECE-4D14-A914-24FD23CC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1357460"/>
            <a:ext cx="8173040" cy="3996965"/>
          </a:xfrm>
          <a:prstGeom prst="rect">
            <a:avLst/>
          </a:prstGeom>
          <a:ln w="28575">
            <a:noFill/>
          </a:ln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Recruiters sharing helpful interview tips: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https://www.youtube.com/watch?v=gmss6bTs1ec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Job interview clip: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https://www.youtube.com/watch?v=7xeQJQmdEb4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Interview for your dream job</a:t>
            </a:r>
          </a:p>
        </p:txBody>
      </p:sp>
    </p:spTree>
    <p:extLst>
      <p:ext uri="{BB962C8B-B14F-4D97-AF65-F5344CB8AC3E}">
        <p14:creationId xmlns:p14="http://schemas.microsoft.com/office/powerpoint/2010/main" val="11913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7C27-70FB-4407-A971-E9D806CB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6" y="1078544"/>
            <a:ext cx="7533584" cy="719613"/>
          </a:xfrm>
          <a:prstGeom prst="wedgeRoundRectCallout">
            <a:avLst>
              <a:gd name="adj1" fmla="val -52072"/>
              <a:gd name="adj2" fmla="val -2526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Stacey works with 1st grade students. They learn to read, write, and solve very basic math problems. She usually works from 6am till 3pm. </a:t>
            </a:r>
            <a:r>
              <a:rPr lang="en-US" sz="1800" dirty="0">
                <a:solidFill>
                  <a:schemeClr val="bg1"/>
                </a:solidFill>
              </a:rPr>
              <a:t>(Teacher)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76450-FD37-4A93-9A53-686D81FE60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What is this job??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5B183-9969-464D-AE85-017B1A254222}"/>
              </a:ext>
            </a:extLst>
          </p:cNvPr>
          <p:cNvSpPr txBox="1">
            <a:spLocks/>
          </p:cNvSpPr>
          <p:nvPr/>
        </p:nvSpPr>
        <p:spPr>
          <a:xfrm>
            <a:off x="1366886" y="2224720"/>
            <a:ext cx="6070868" cy="719613"/>
          </a:xfrm>
          <a:prstGeom prst="wedgeRoundRectCallout">
            <a:avLst>
              <a:gd name="adj1" fmla="val 52606"/>
              <a:gd name="adj2" fmla="val -2264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Daria investigates political and economical issues of her state and writes exposé articles in a local newspaper. </a:t>
            </a:r>
            <a:r>
              <a:rPr lang="en-US" sz="1800" dirty="0">
                <a:solidFill>
                  <a:schemeClr val="bg1"/>
                </a:solidFill>
              </a:rPr>
              <a:t>(Journalist)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696604-6D3E-4B2A-AE5D-302B936162E3}"/>
              </a:ext>
            </a:extLst>
          </p:cNvPr>
          <p:cNvSpPr txBox="1">
            <a:spLocks/>
          </p:cNvSpPr>
          <p:nvPr/>
        </p:nvSpPr>
        <p:spPr>
          <a:xfrm>
            <a:off x="1593130" y="3337083"/>
            <a:ext cx="7373328" cy="928542"/>
          </a:xfrm>
          <a:prstGeom prst="wedgeRoundRectCallout">
            <a:avLst>
              <a:gd name="adj1" fmla="val -52207"/>
              <a:gd name="adj2" fmla="val -24760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Matt is responsible for analyzing his company’s revenues, costs, budgets, and other monetary information. He has a team of global colleagues to help consolidate the data and make sure that it is accurate. </a:t>
            </a:r>
            <a:r>
              <a:rPr lang="en-US" sz="1800" dirty="0">
                <a:solidFill>
                  <a:schemeClr val="bg1"/>
                </a:solidFill>
              </a:rPr>
              <a:t>(Finance Manager)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6E8779-3912-4C99-A844-186AFF8498B4}"/>
              </a:ext>
            </a:extLst>
          </p:cNvPr>
          <p:cNvSpPr txBox="1">
            <a:spLocks/>
          </p:cNvSpPr>
          <p:nvPr/>
        </p:nvSpPr>
        <p:spPr>
          <a:xfrm>
            <a:off x="303228" y="4588494"/>
            <a:ext cx="7212805" cy="691334"/>
          </a:xfrm>
          <a:prstGeom prst="wedgeRoundRectCallout">
            <a:avLst>
              <a:gd name="adj1" fmla="val 52606"/>
              <a:gd name="adj2" fmla="val -2264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Victoria designs commercial and residential buildings. She uses a program called CAD to create 3D models on her computer. </a:t>
            </a:r>
            <a:r>
              <a:rPr lang="en-US" sz="1800" dirty="0">
                <a:solidFill>
                  <a:schemeClr val="bg1"/>
                </a:solidFill>
              </a:rPr>
              <a:t>(Architect / Engineer)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D0DB45-B45F-475E-8EE6-76A54345E25C}"/>
              </a:ext>
            </a:extLst>
          </p:cNvPr>
          <p:cNvSpPr txBox="1">
            <a:spLocks/>
          </p:cNvSpPr>
          <p:nvPr/>
        </p:nvSpPr>
        <p:spPr>
          <a:xfrm>
            <a:off x="1545996" y="5687540"/>
            <a:ext cx="7373328" cy="987459"/>
          </a:xfrm>
          <a:prstGeom prst="wedgeRoundRectCallout">
            <a:avLst>
              <a:gd name="adj1" fmla="val -52072"/>
              <a:gd name="adj2" fmla="val -2526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Jessica helps connect people looking for a job with employers who have job vacancies. She calls potential candidates and sets up their interviews if they meet the required experience criteria. </a:t>
            </a:r>
            <a:r>
              <a:rPr lang="en-US" sz="1800" dirty="0">
                <a:solidFill>
                  <a:schemeClr val="bg1"/>
                </a:solidFill>
              </a:rPr>
              <a:t>(Recruiter)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C9599-04E8-4DA5-A233-60E6995C9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16"/>
          <a:stretch/>
        </p:blipFill>
        <p:spPr>
          <a:xfrm rot="20876364">
            <a:off x="237773" y="1046553"/>
            <a:ext cx="972967" cy="117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029E8-BAD4-4856-B918-E44F6599D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5368">
            <a:off x="7699612" y="1910722"/>
            <a:ext cx="950592" cy="124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5C420-A8A5-4408-9F84-4529F4338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5741">
            <a:off x="391003" y="3058135"/>
            <a:ext cx="999000" cy="122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E4A78-69F8-4A11-ACD7-20C05BACB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61275" flipH="1">
            <a:off x="7837816" y="4317652"/>
            <a:ext cx="792251" cy="116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8F59C5-8AFF-458A-A2CB-5FAC52D57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76788">
            <a:off x="431065" y="5532174"/>
            <a:ext cx="915791" cy="114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43613-7C1D-4982-B6C3-5A6503AF6CF1}"/>
              </a:ext>
            </a:extLst>
          </p:cNvPr>
          <p:cNvSpPr txBox="1"/>
          <p:nvPr/>
        </p:nvSpPr>
        <p:spPr>
          <a:xfrm>
            <a:off x="7402910" y="1358937"/>
            <a:ext cx="1147202" cy="36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(Teacher)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3C29A-9047-431E-B6E5-4738E1602CD3}"/>
              </a:ext>
            </a:extLst>
          </p:cNvPr>
          <p:cNvSpPr txBox="1"/>
          <p:nvPr/>
        </p:nvSpPr>
        <p:spPr>
          <a:xfrm>
            <a:off x="6018740" y="2504503"/>
            <a:ext cx="141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(Journalist)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C8464-95B4-47DD-9827-07EF3D2AB6D4}"/>
              </a:ext>
            </a:extLst>
          </p:cNvPr>
          <p:cNvSpPr txBox="1"/>
          <p:nvPr/>
        </p:nvSpPr>
        <p:spPr>
          <a:xfrm>
            <a:off x="6863286" y="3844951"/>
            <a:ext cx="20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(Finance Manager)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0A941B-6920-407A-9676-8BFD5C9F0787}"/>
              </a:ext>
            </a:extLst>
          </p:cNvPr>
          <p:cNvSpPr txBox="1"/>
          <p:nvPr/>
        </p:nvSpPr>
        <p:spPr>
          <a:xfrm>
            <a:off x="5188595" y="4856604"/>
            <a:ext cx="224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(Architect / Engineer)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B426A-3BE6-4B04-B94B-4E16DD87195D}"/>
              </a:ext>
            </a:extLst>
          </p:cNvPr>
          <p:cNvSpPr txBox="1"/>
          <p:nvPr/>
        </p:nvSpPr>
        <p:spPr>
          <a:xfrm>
            <a:off x="6456869" y="6218977"/>
            <a:ext cx="20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(Recruiter)</a:t>
            </a:r>
          </a:p>
        </p:txBody>
      </p:sp>
    </p:spTree>
    <p:extLst>
      <p:ext uri="{BB962C8B-B14F-4D97-AF65-F5344CB8AC3E}">
        <p14:creationId xmlns:p14="http://schemas.microsoft.com/office/powerpoint/2010/main" val="10667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8" grpId="0" animBg="1"/>
      <p:bldP spid="9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7C27-70FB-4407-A971-E9D806CB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594" y="1248232"/>
            <a:ext cx="7495876" cy="719613"/>
          </a:xfrm>
          <a:prstGeom prst="wedgeRoundRectCallout">
            <a:avLst>
              <a:gd name="adj1" fmla="val -52072"/>
              <a:gd name="adj2" fmla="val -2526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Lindsay works for a fabrics company. She is responsible for marketing and distributing her products to clients like hotels and design firms. </a:t>
            </a:r>
            <a:r>
              <a:rPr lang="en-US" sz="1800" dirty="0">
                <a:solidFill>
                  <a:schemeClr val="bg1"/>
                </a:solidFill>
              </a:rPr>
              <a:t>(Salesperson)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5B183-9969-464D-AE85-017B1A254222}"/>
              </a:ext>
            </a:extLst>
          </p:cNvPr>
          <p:cNvSpPr txBox="1">
            <a:spLocks/>
          </p:cNvSpPr>
          <p:nvPr/>
        </p:nvSpPr>
        <p:spPr>
          <a:xfrm>
            <a:off x="378644" y="2347271"/>
            <a:ext cx="6935543" cy="893190"/>
          </a:xfrm>
          <a:prstGeom prst="wedgeRoundRectCallout">
            <a:avLst>
              <a:gd name="adj1" fmla="val 52606"/>
              <a:gd name="adj2" fmla="val -2264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Aryaz works with different team members on a specific project. His job is to make sure that the project is on track, everyone completes their tasks, and the project stays on time. </a:t>
            </a:r>
            <a:r>
              <a:rPr lang="en-US" sz="1800" dirty="0">
                <a:solidFill>
                  <a:schemeClr val="bg1"/>
                </a:solidFill>
              </a:rPr>
              <a:t>(Project Manager)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696604-6D3E-4B2A-AE5D-302B936162E3}"/>
              </a:ext>
            </a:extLst>
          </p:cNvPr>
          <p:cNvSpPr txBox="1">
            <a:spLocks/>
          </p:cNvSpPr>
          <p:nvPr/>
        </p:nvSpPr>
        <p:spPr>
          <a:xfrm>
            <a:off x="1583702" y="3563330"/>
            <a:ext cx="7137658" cy="928542"/>
          </a:xfrm>
          <a:prstGeom prst="wedgeRoundRectCallout">
            <a:avLst>
              <a:gd name="adj1" fmla="val -52207"/>
              <a:gd name="adj2" fmla="val -24760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Lauren develops creative materials for new products, such as advertising, packaging, and in-store displays. She uses Photoshop and Illustrator to make her work unique and attention-grabbing. </a:t>
            </a:r>
            <a:r>
              <a:rPr lang="en-US" sz="1800" dirty="0">
                <a:solidFill>
                  <a:schemeClr val="bg1"/>
                </a:solidFill>
              </a:rPr>
              <a:t>(Graphic Designer)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6E8779-3912-4C99-A844-186AFF8498B4}"/>
              </a:ext>
            </a:extLst>
          </p:cNvPr>
          <p:cNvSpPr txBox="1">
            <a:spLocks/>
          </p:cNvSpPr>
          <p:nvPr/>
        </p:nvSpPr>
        <p:spPr>
          <a:xfrm>
            <a:off x="192995" y="4720472"/>
            <a:ext cx="7577829" cy="719613"/>
          </a:xfrm>
          <a:prstGeom prst="wedgeRoundRectCallout">
            <a:avLst>
              <a:gd name="adj1" fmla="val 52606"/>
              <a:gd name="adj2" fmla="val -2264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Alex works with different companies to help them solve business problems. He travels often to meet with his clients and discuss their progress. </a:t>
            </a:r>
            <a:r>
              <a:rPr lang="en-US" sz="1800" dirty="0">
                <a:solidFill>
                  <a:schemeClr val="bg1"/>
                </a:solidFill>
              </a:rPr>
              <a:t>(Consultant)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D0DB45-B45F-475E-8EE6-76A54345E25C}"/>
              </a:ext>
            </a:extLst>
          </p:cNvPr>
          <p:cNvSpPr txBox="1">
            <a:spLocks/>
          </p:cNvSpPr>
          <p:nvPr/>
        </p:nvSpPr>
        <p:spPr>
          <a:xfrm>
            <a:off x="1527142" y="5908250"/>
            <a:ext cx="7373328" cy="719613"/>
          </a:xfrm>
          <a:prstGeom prst="wedgeRoundRectCallout">
            <a:avLst>
              <a:gd name="adj1" fmla="val -52072"/>
              <a:gd name="adj2" fmla="val -25269"/>
              <a:gd name="adj3" fmla="val 16667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Andrea and Z own a restaurant. Andrea manages the business side, and Z manages all the work in the kitchen. </a:t>
            </a:r>
            <a:r>
              <a:rPr lang="en-US" sz="1800" dirty="0">
                <a:solidFill>
                  <a:schemeClr val="bg1"/>
                </a:solidFill>
              </a:rPr>
              <a:t>(Restaurant Manager and Chef)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What is this job??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DFEE0-DCB7-4325-BB10-9E62DA86F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957">
            <a:off x="282847" y="1026537"/>
            <a:ext cx="904875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4AC8B-3938-4532-9146-1218E527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11">
            <a:off x="7616178" y="2141383"/>
            <a:ext cx="947983" cy="116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631E23-0AD1-4037-86D0-070C161C2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6006">
            <a:off x="494667" y="3394395"/>
            <a:ext cx="789762" cy="111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84D47-EA38-400C-B4C4-B57899FB4F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392" t="3603" r="7418" b="8002"/>
          <a:stretch/>
        </p:blipFill>
        <p:spPr>
          <a:xfrm rot="21224266">
            <a:off x="7971939" y="4640766"/>
            <a:ext cx="944002" cy="1094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128E7F-836E-4F28-9EBB-FFE73D529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4391">
            <a:off x="267149" y="5632516"/>
            <a:ext cx="1001454" cy="103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2B1518-B0D2-4F0B-81AB-FE0B156CE1F4}"/>
              </a:ext>
            </a:extLst>
          </p:cNvPr>
          <p:cNvSpPr txBox="1"/>
          <p:nvPr/>
        </p:nvSpPr>
        <p:spPr>
          <a:xfrm>
            <a:off x="7425348" y="1525934"/>
            <a:ext cx="147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(Salesperson)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2B699-F8A5-4178-979D-3B2DF6BE02F7}"/>
              </a:ext>
            </a:extLst>
          </p:cNvPr>
          <p:cNvSpPr txBox="1"/>
          <p:nvPr/>
        </p:nvSpPr>
        <p:spPr>
          <a:xfrm>
            <a:off x="4666840" y="2839289"/>
            <a:ext cx="20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(Project Manager)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1DC55-D194-4D61-ADBF-6CE05A74BF62}"/>
              </a:ext>
            </a:extLst>
          </p:cNvPr>
          <p:cNvSpPr txBox="1"/>
          <p:nvPr/>
        </p:nvSpPr>
        <p:spPr>
          <a:xfrm>
            <a:off x="6406756" y="4071028"/>
            <a:ext cx="20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(Graphic Designer)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A8B02D-61FA-4E69-885D-D0313269BBE4}"/>
              </a:ext>
            </a:extLst>
          </p:cNvPr>
          <p:cNvSpPr txBox="1"/>
          <p:nvPr/>
        </p:nvSpPr>
        <p:spPr>
          <a:xfrm>
            <a:off x="6305022" y="5003309"/>
            <a:ext cx="20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(Consultant)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91A32-DFEF-4538-98F1-4DCCD8D8F9D9}"/>
              </a:ext>
            </a:extLst>
          </p:cNvPr>
          <p:cNvSpPr txBox="1"/>
          <p:nvPr/>
        </p:nvSpPr>
        <p:spPr>
          <a:xfrm>
            <a:off x="5397590" y="6198239"/>
            <a:ext cx="35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156D"/>
                </a:solidFill>
              </a:rPr>
              <a:t>(Restaurant Manager and Chef)</a:t>
            </a:r>
          </a:p>
        </p:txBody>
      </p:sp>
    </p:spTree>
    <p:extLst>
      <p:ext uri="{BB962C8B-B14F-4D97-AF65-F5344CB8AC3E}">
        <p14:creationId xmlns:p14="http://schemas.microsoft.com/office/powerpoint/2010/main" val="6417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8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world’s most unusual jobs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6D1D74-CECE-4D14-A914-24FD23CC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80" y="1476264"/>
            <a:ext cx="4321742" cy="857839"/>
          </a:xfrm>
          <a:prstGeom prst="rect">
            <a:avLst/>
          </a:prstGeom>
          <a:ln w="28575"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job is the most…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0080E-CCAF-40A3-8E63-64A18143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5" y="1742598"/>
            <a:ext cx="1910264" cy="1279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07A9E-9BCB-478C-A43D-1043A0B7A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25" y="3383197"/>
            <a:ext cx="1910264" cy="1312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1FB10-18C3-4535-A4FC-CD29EAEE7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25" y="5048245"/>
            <a:ext cx="1910263" cy="1347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7D216-C18F-4D47-B564-A914FC4BE0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709"/>
          <a:stretch/>
        </p:blipFill>
        <p:spPr>
          <a:xfrm>
            <a:off x="2682891" y="1742599"/>
            <a:ext cx="1843204" cy="1279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2FC21-E98A-497D-9642-7FDCCF6291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35"/>
          <a:stretch/>
        </p:blipFill>
        <p:spPr>
          <a:xfrm>
            <a:off x="2682892" y="3383197"/>
            <a:ext cx="1841919" cy="1312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3D9B3D-28E3-4A23-9BF4-44E84376B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892" y="5048246"/>
            <a:ext cx="1841919" cy="134768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7245CC-90A2-4057-9C4B-2068AEBC282B}"/>
              </a:ext>
            </a:extLst>
          </p:cNvPr>
          <p:cNvSpPr txBox="1">
            <a:spLocks/>
          </p:cNvSpPr>
          <p:nvPr/>
        </p:nvSpPr>
        <p:spPr>
          <a:xfrm>
            <a:off x="4925905" y="2736795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desirable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501798-EE97-46CD-89B4-4F01CCBD9A83}"/>
              </a:ext>
            </a:extLst>
          </p:cNvPr>
          <p:cNvSpPr txBox="1">
            <a:spLocks/>
          </p:cNvSpPr>
          <p:nvPr/>
        </p:nvSpPr>
        <p:spPr>
          <a:xfrm>
            <a:off x="6785810" y="2359174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adorable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E11B9A5-E62F-43A2-AD97-EE584EB91175}"/>
              </a:ext>
            </a:extLst>
          </p:cNvPr>
          <p:cNvSpPr txBox="1">
            <a:spLocks/>
          </p:cNvSpPr>
          <p:nvPr/>
        </p:nvSpPr>
        <p:spPr>
          <a:xfrm>
            <a:off x="6343048" y="3267695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E2F4D95-6500-4520-9E95-37ABD2548BBE}"/>
              </a:ext>
            </a:extLst>
          </p:cNvPr>
          <p:cNvSpPr txBox="1">
            <a:spLocks/>
          </p:cNvSpPr>
          <p:nvPr/>
        </p:nvSpPr>
        <p:spPr>
          <a:xfrm>
            <a:off x="4871711" y="3848337"/>
            <a:ext cx="2139042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hazardous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F43C0D4-3535-4D2E-9894-C7268ABA8806}"/>
              </a:ext>
            </a:extLst>
          </p:cNvPr>
          <p:cNvSpPr txBox="1">
            <a:spLocks/>
          </p:cNvSpPr>
          <p:nvPr/>
        </p:nvSpPr>
        <p:spPr>
          <a:xfrm>
            <a:off x="6920564" y="4265618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rewarding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FA7E2C6-A437-4255-B811-A7CB55CD2476}"/>
              </a:ext>
            </a:extLst>
          </p:cNvPr>
          <p:cNvSpPr txBox="1">
            <a:spLocks/>
          </p:cNvSpPr>
          <p:nvPr/>
        </p:nvSpPr>
        <p:spPr>
          <a:xfrm>
            <a:off x="5236142" y="4834241"/>
            <a:ext cx="2139042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8EB16B-80E1-4650-A309-CFE97A2ACED2}"/>
              </a:ext>
            </a:extLst>
          </p:cNvPr>
          <p:cNvSpPr txBox="1">
            <a:spLocks/>
          </p:cNvSpPr>
          <p:nvPr/>
        </p:nvSpPr>
        <p:spPr>
          <a:xfrm>
            <a:off x="6564429" y="5528061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well-paid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DDAB7DD-0C2D-4BF8-A9EC-F5F29FD8D85A}"/>
              </a:ext>
            </a:extLst>
          </p:cNvPr>
          <p:cNvSpPr txBox="1">
            <a:spLocks/>
          </p:cNvSpPr>
          <p:nvPr/>
        </p:nvSpPr>
        <p:spPr>
          <a:xfrm>
            <a:off x="4925905" y="5956980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enjoyable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414159A-1018-4C93-A58E-1FA989A5C1DE}"/>
              </a:ext>
            </a:extLst>
          </p:cNvPr>
          <p:cNvSpPr txBox="1">
            <a:spLocks/>
          </p:cNvSpPr>
          <p:nvPr/>
        </p:nvSpPr>
        <p:spPr>
          <a:xfrm>
            <a:off x="824062" y="919179"/>
            <a:ext cx="7495876" cy="48555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https://www.youtube.com/watch?v=NTUpb7BOJ7g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What is your ideal job?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6D1D74-CECE-4D14-A914-24FD23CC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379"/>
            <a:ext cx="9144000" cy="1671696"/>
          </a:xfrm>
          <a:prstGeom prst="rect">
            <a:avLst/>
          </a:prstGeom>
          <a:ln w="28575"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in pairs to write your ideal job description.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creative! It can be anything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Think about: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501798-EE97-46CD-89B4-4F01CCBD9A83}"/>
              </a:ext>
            </a:extLst>
          </p:cNvPr>
          <p:cNvSpPr txBox="1">
            <a:spLocks/>
          </p:cNvSpPr>
          <p:nvPr/>
        </p:nvSpPr>
        <p:spPr>
          <a:xfrm>
            <a:off x="625644" y="3095510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Main Responsibilities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59C25F-094B-4A87-B1DD-2552CDB676B1}"/>
              </a:ext>
            </a:extLst>
          </p:cNvPr>
          <p:cNvSpPr txBox="1">
            <a:spLocks/>
          </p:cNvSpPr>
          <p:nvPr/>
        </p:nvSpPr>
        <p:spPr>
          <a:xfrm>
            <a:off x="625644" y="4239312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B4B6B4B-5747-47F5-A194-0225CCB9CD59}"/>
              </a:ext>
            </a:extLst>
          </p:cNvPr>
          <p:cNvSpPr txBox="1">
            <a:spLocks/>
          </p:cNvSpPr>
          <p:nvPr/>
        </p:nvSpPr>
        <p:spPr>
          <a:xfrm>
            <a:off x="625644" y="5383114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Coworkers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E84D31-9AC1-42EE-9A80-BB4A1260C9E1}"/>
              </a:ext>
            </a:extLst>
          </p:cNvPr>
          <p:cNvSpPr txBox="1">
            <a:spLocks/>
          </p:cNvSpPr>
          <p:nvPr/>
        </p:nvSpPr>
        <p:spPr>
          <a:xfrm>
            <a:off x="3392906" y="3095510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Work Environment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A8A8442-E6E2-4231-83CF-D4982714AF07}"/>
              </a:ext>
            </a:extLst>
          </p:cNvPr>
          <p:cNvSpPr txBox="1">
            <a:spLocks/>
          </p:cNvSpPr>
          <p:nvPr/>
        </p:nvSpPr>
        <p:spPr>
          <a:xfrm>
            <a:off x="3392906" y="4239312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EC2FAEE-671A-4BE8-B26F-2335FAEE7489}"/>
              </a:ext>
            </a:extLst>
          </p:cNvPr>
          <p:cNvSpPr txBox="1">
            <a:spLocks/>
          </p:cNvSpPr>
          <p:nvPr/>
        </p:nvSpPr>
        <p:spPr>
          <a:xfrm>
            <a:off x="3392906" y="5383114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7743DAF-F4D9-43B9-B14A-D150CA642CF2}"/>
              </a:ext>
            </a:extLst>
          </p:cNvPr>
          <p:cNvSpPr txBox="1">
            <a:spLocks/>
          </p:cNvSpPr>
          <p:nvPr/>
        </p:nvSpPr>
        <p:spPr>
          <a:xfrm>
            <a:off x="6160168" y="3097223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E6DD858-0840-4641-9AFF-2A70E97605E0}"/>
              </a:ext>
            </a:extLst>
          </p:cNvPr>
          <p:cNvSpPr txBox="1">
            <a:spLocks/>
          </p:cNvSpPr>
          <p:nvPr/>
        </p:nvSpPr>
        <p:spPr>
          <a:xfrm>
            <a:off x="6160168" y="4241025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Work Hours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E09AE57-7B43-4B54-89A1-60F06DA3210E}"/>
              </a:ext>
            </a:extLst>
          </p:cNvPr>
          <p:cNvSpPr txBox="1">
            <a:spLocks/>
          </p:cNvSpPr>
          <p:nvPr/>
        </p:nvSpPr>
        <p:spPr>
          <a:xfrm>
            <a:off x="6160168" y="5384827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4544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Job search process in the US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501798-EE97-46CD-89B4-4F01CCBD9A83}"/>
              </a:ext>
            </a:extLst>
          </p:cNvPr>
          <p:cNvSpPr txBox="1">
            <a:spLocks/>
          </p:cNvSpPr>
          <p:nvPr/>
        </p:nvSpPr>
        <p:spPr>
          <a:xfrm>
            <a:off x="559656" y="2372537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7743DAF-F4D9-43B9-B14A-D150CA642CF2}"/>
              </a:ext>
            </a:extLst>
          </p:cNvPr>
          <p:cNvSpPr txBox="1">
            <a:spLocks/>
          </p:cNvSpPr>
          <p:nvPr/>
        </p:nvSpPr>
        <p:spPr>
          <a:xfrm>
            <a:off x="6094180" y="2374250"/>
            <a:ext cx="2358187" cy="805423"/>
          </a:xfrm>
          <a:prstGeom prst="rect">
            <a:avLst/>
          </a:prstGeom>
          <a:solidFill>
            <a:srgbClr val="4A156D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COMPANY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8CE4F-1965-434E-9ADA-46B25CBE0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6788">
            <a:off x="3880109" y="1970838"/>
            <a:ext cx="1289514" cy="1608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053DEDC8-13A9-4844-9300-39E10E545641}"/>
              </a:ext>
            </a:extLst>
          </p:cNvPr>
          <p:cNvSpPr/>
          <p:nvPr/>
        </p:nvSpPr>
        <p:spPr>
          <a:xfrm rot="16200000">
            <a:off x="4170058" y="-1473960"/>
            <a:ext cx="857840" cy="597919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9023F344-F526-4F1A-8919-A891FF89EDBC}"/>
              </a:ext>
            </a:extLst>
          </p:cNvPr>
          <p:cNvSpPr/>
          <p:nvPr/>
        </p:nvSpPr>
        <p:spPr>
          <a:xfrm rot="5400000">
            <a:off x="4095946" y="866567"/>
            <a:ext cx="857840" cy="597919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6C4FD-6FDE-4B2C-BBF5-1A69F6B6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42" y="4351686"/>
            <a:ext cx="1418257" cy="1979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29A61-D5B1-4D3C-86C0-8F9380297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057" y="4754917"/>
            <a:ext cx="1298447" cy="1738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E2582-5E5C-4BD4-AC8B-2A7F9EA08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414" y="4419509"/>
            <a:ext cx="1517717" cy="191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A138CE-329A-491F-AFC2-B575956275F8}"/>
              </a:ext>
            </a:extLst>
          </p:cNvPr>
          <p:cNvSpPr txBox="1">
            <a:spLocks/>
          </p:cNvSpPr>
          <p:nvPr/>
        </p:nvSpPr>
        <p:spPr>
          <a:xfrm>
            <a:off x="3643846" y="4325997"/>
            <a:ext cx="1910264" cy="85783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Recruiter</a:t>
            </a:r>
          </a:p>
        </p:txBody>
      </p:sp>
    </p:spTree>
    <p:extLst>
      <p:ext uri="{BB962C8B-B14F-4D97-AF65-F5344CB8AC3E}">
        <p14:creationId xmlns:p14="http://schemas.microsoft.com/office/powerpoint/2010/main" val="40768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Resume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6C4FD-6FDE-4B2C-BBF5-1A69F6B6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5" y="990133"/>
            <a:ext cx="4053525" cy="565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5D8693-F0D0-47CC-89BF-2126BD5298D5}"/>
              </a:ext>
            </a:extLst>
          </p:cNvPr>
          <p:cNvSpPr txBox="1">
            <a:spLocks/>
          </p:cNvSpPr>
          <p:nvPr/>
        </p:nvSpPr>
        <p:spPr>
          <a:xfrm>
            <a:off x="4548829" y="1308113"/>
            <a:ext cx="4350071" cy="514514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info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Brief personal statement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Schools, degrees, scholarships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Relevant experience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Companies, titles, responsibilities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Extracurricular activities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Volunteering, clubs, organizations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skills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Languages,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9114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Cover Letter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29A61-D5B1-4D3C-86C0-8F938029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992415"/>
            <a:ext cx="4260915" cy="570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E12A7-3C2A-47C3-8757-7A4B1C644B95}"/>
              </a:ext>
            </a:extLst>
          </p:cNvPr>
          <p:cNvSpPr txBox="1">
            <a:spLocks/>
          </p:cNvSpPr>
          <p:nvPr/>
        </p:nvSpPr>
        <p:spPr>
          <a:xfrm>
            <a:off x="546755" y="1308112"/>
            <a:ext cx="4072379" cy="514514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info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whom it is addressed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 of the letter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you know about the job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you are qualified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0866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7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Recommendation Letter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E12A7-3C2A-47C3-8757-7A4B1C644B95}"/>
              </a:ext>
            </a:extLst>
          </p:cNvPr>
          <p:cNvSpPr txBox="1">
            <a:spLocks/>
          </p:cNvSpPr>
          <p:nvPr/>
        </p:nvSpPr>
        <p:spPr>
          <a:xfrm>
            <a:off x="546755" y="1308112"/>
            <a:ext cx="3863319" cy="514514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info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whom it is addressed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 of the letter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the recommender knows you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examples of your achievements and best professional qualities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of why you are the perfect candidate for the job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Invitation to reach out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305A7-1FA7-44D9-BAAA-4EAFA0AF4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596" y="1059090"/>
            <a:ext cx="4226467" cy="556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3357</TotalTime>
  <Words>653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63</cp:revision>
  <dcterms:created xsi:type="dcterms:W3CDTF">2018-10-08T13:20:58Z</dcterms:created>
  <dcterms:modified xsi:type="dcterms:W3CDTF">2019-01-31T15:56:44Z</dcterms:modified>
</cp:coreProperties>
</file>