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9" r:id="rId3"/>
    <p:sldId id="265" r:id="rId4"/>
    <p:sldId id="266" r:id="rId5"/>
    <p:sldId id="262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156D"/>
    <a:srgbClr val="E1E1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CFF13-38A5-4227-BDBD-43793609CD81}" v="1355" dt="2018-10-13T22:44:03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3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Sokolova" userId="11a22aa1dd404ec2" providerId="LiveId" clId="{B7ACFF13-38A5-4227-BDBD-43793609CD81}"/>
    <pc:docChg chg="undo redo custSel addSld delSld modSld sldOrd">
      <pc:chgData name="Valerie Sokolova" userId="11a22aa1dd404ec2" providerId="LiveId" clId="{B7ACFF13-38A5-4227-BDBD-43793609CD81}" dt="2018-10-13T22:44:03.646" v="4633"/>
      <pc:docMkLst>
        <pc:docMk/>
      </pc:docMkLst>
      <pc:sldChg chg="addSp delSp modSp modAnim">
        <pc:chgData name="Valerie Sokolova" userId="11a22aa1dd404ec2" providerId="LiveId" clId="{B7ACFF13-38A5-4227-BDBD-43793609CD81}" dt="2018-10-13T22:18:10.442" v="3565" actId="5793"/>
        <pc:sldMkLst>
          <pc:docMk/>
          <pc:sldMk cId="1261582714" sldId="259"/>
        </pc:sldMkLst>
        <pc:spChg chg="add mod">
          <ac:chgData name="Valerie Sokolova" userId="11a22aa1dd404ec2" providerId="LiveId" clId="{B7ACFF13-38A5-4227-BDBD-43793609CD81}" dt="2018-10-12T22:08:07.399" v="1141" actId="14100"/>
          <ac:spMkLst>
            <pc:docMk/>
            <pc:sldMk cId="1261582714" sldId="259"/>
            <ac:spMk id="4" creationId="{7EEEBC61-6335-4B4E-94BF-11390BD33C03}"/>
          </ac:spMkLst>
        </pc:spChg>
        <pc:spChg chg="add mod">
          <ac:chgData name="Valerie Sokolova" userId="11a22aa1dd404ec2" providerId="LiveId" clId="{B7ACFF13-38A5-4227-BDBD-43793609CD81}" dt="2018-10-12T22:08:07.399" v="1141" actId="14100"/>
          <ac:spMkLst>
            <pc:docMk/>
            <pc:sldMk cId="1261582714" sldId="259"/>
            <ac:spMk id="5" creationId="{EA0D5068-3503-4154-AE3F-02F192DCD154}"/>
          </ac:spMkLst>
        </pc:spChg>
        <pc:spChg chg="add mod">
          <ac:chgData name="Valerie Sokolova" userId="11a22aa1dd404ec2" providerId="LiveId" clId="{B7ACFF13-38A5-4227-BDBD-43793609CD81}" dt="2018-10-13T22:18:10.442" v="3565" actId="5793"/>
          <ac:spMkLst>
            <pc:docMk/>
            <pc:sldMk cId="1261582714" sldId="259"/>
            <ac:spMk id="6" creationId="{181CCC2F-6169-43C2-84FD-A5EBFAA8B691}"/>
          </ac:spMkLst>
        </pc:spChg>
        <pc:spChg chg="add mod">
          <ac:chgData name="Valerie Sokolova" userId="11a22aa1dd404ec2" providerId="LiveId" clId="{B7ACFF13-38A5-4227-BDBD-43793609CD81}" dt="2018-10-12T22:08:07.399" v="1141" actId="14100"/>
          <ac:spMkLst>
            <pc:docMk/>
            <pc:sldMk cId="1261582714" sldId="259"/>
            <ac:spMk id="7" creationId="{04E9F67C-2715-4283-9570-A9BCBD95CDAF}"/>
          </ac:spMkLst>
        </pc:spChg>
        <pc:spChg chg="add mod">
          <ac:chgData name="Valerie Sokolova" userId="11a22aa1dd404ec2" providerId="LiveId" clId="{B7ACFF13-38A5-4227-BDBD-43793609CD81}" dt="2018-10-12T22:08:07.399" v="1141" actId="14100"/>
          <ac:spMkLst>
            <pc:docMk/>
            <pc:sldMk cId="1261582714" sldId="259"/>
            <ac:spMk id="8" creationId="{1CF03818-95AA-4809-91FF-B583F3E4DAEE}"/>
          </ac:spMkLst>
        </pc:spChg>
        <pc:spChg chg="add mod">
          <ac:chgData name="Valerie Sokolova" userId="11a22aa1dd404ec2" providerId="LiveId" clId="{B7ACFF13-38A5-4227-BDBD-43793609CD81}" dt="2018-10-12T22:08:07.399" v="1141" actId="14100"/>
          <ac:spMkLst>
            <pc:docMk/>
            <pc:sldMk cId="1261582714" sldId="259"/>
            <ac:spMk id="10" creationId="{5E6823C1-DB89-4F4B-B45B-303C6D332AF6}"/>
          </ac:spMkLst>
        </pc:spChg>
        <pc:spChg chg="add mod">
          <ac:chgData name="Valerie Sokolova" userId="11a22aa1dd404ec2" providerId="LiveId" clId="{B7ACFF13-38A5-4227-BDBD-43793609CD81}" dt="2018-10-12T22:06:43.998" v="1034" actId="20577"/>
          <ac:spMkLst>
            <pc:docMk/>
            <pc:sldMk cId="1261582714" sldId="259"/>
            <ac:spMk id="11" creationId="{3A82217F-63A9-40E8-9BD9-979054FC5F25}"/>
          </ac:spMkLst>
        </pc:spChg>
        <pc:spChg chg="add mod">
          <ac:chgData name="Valerie Sokolova" userId="11a22aa1dd404ec2" providerId="LiveId" clId="{B7ACFF13-38A5-4227-BDBD-43793609CD81}" dt="2018-10-12T22:08:07.399" v="1141" actId="14100"/>
          <ac:spMkLst>
            <pc:docMk/>
            <pc:sldMk cId="1261582714" sldId="259"/>
            <ac:spMk id="12" creationId="{C3BDEA81-0528-4AE0-9C5E-85D3973D99D8}"/>
          </ac:spMkLst>
        </pc:spChg>
        <pc:spChg chg="mod">
          <ac:chgData name="Valerie Sokolova" userId="11a22aa1dd404ec2" providerId="LiveId" clId="{B7ACFF13-38A5-4227-BDBD-43793609CD81}" dt="2018-10-12T22:38:38.521" v="2152" actId="404"/>
          <ac:spMkLst>
            <pc:docMk/>
            <pc:sldMk cId="1261582714" sldId="259"/>
            <ac:spMk id="13" creationId="{A16372B9-5C40-4445-B175-202E890E81EF}"/>
          </ac:spMkLst>
        </pc:spChg>
        <pc:spChg chg="add mod">
          <ac:chgData name="Valerie Sokolova" userId="11a22aa1dd404ec2" providerId="LiveId" clId="{B7ACFF13-38A5-4227-BDBD-43793609CD81}" dt="2018-10-12T22:03:20.150" v="976" actId="14861"/>
          <ac:spMkLst>
            <pc:docMk/>
            <pc:sldMk cId="1261582714" sldId="259"/>
            <ac:spMk id="14" creationId="{08497CE4-5659-4AA3-9144-A0E12043AC32}"/>
          </ac:spMkLst>
        </pc:spChg>
        <pc:spChg chg="add mod">
          <ac:chgData name="Valerie Sokolova" userId="11a22aa1dd404ec2" providerId="LiveId" clId="{B7ACFF13-38A5-4227-BDBD-43793609CD81}" dt="2018-10-11T09:17:28.491" v="478" actId="571"/>
          <ac:spMkLst>
            <pc:docMk/>
            <pc:sldMk cId="1261582714" sldId="259"/>
            <ac:spMk id="15" creationId="{39EC1E39-B068-4F30-A7BA-AFFA07593E6D}"/>
          </ac:spMkLst>
        </pc:spChg>
        <pc:spChg chg="add mod">
          <ac:chgData name="Valerie Sokolova" userId="11a22aa1dd404ec2" providerId="LiveId" clId="{B7ACFF13-38A5-4227-BDBD-43793609CD81}" dt="2018-10-11T09:17:28.491" v="478" actId="571"/>
          <ac:spMkLst>
            <pc:docMk/>
            <pc:sldMk cId="1261582714" sldId="259"/>
            <ac:spMk id="16" creationId="{8115F083-0C45-41FE-A4FB-CA9637B60650}"/>
          </ac:spMkLst>
        </pc:spChg>
        <pc:picChg chg="add mod">
          <ac:chgData name="Valerie Sokolova" userId="11a22aa1dd404ec2" providerId="LiveId" clId="{B7ACFF13-38A5-4227-BDBD-43793609CD81}" dt="2018-10-12T22:08:07.399" v="1141" actId="14100"/>
          <ac:picMkLst>
            <pc:docMk/>
            <pc:sldMk cId="1261582714" sldId="259"/>
            <ac:picMk id="2" creationId="{2B2E29A9-4F6D-4586-8F8B-DBDD6FB142B4}"/>
          </ac:picMkLst>
        </pc:picChg>
        <pc:picChg chg="add mod">
          <ac:chgData name="Valerie Sokolova" userId="11a22aa1dd404ec2" providerId="LiveId" clId="{B7ACFF13-38A5-4227-BDBD-43793609CD81}" dt="2018-10-12T22:08:07.399" v="1141" actId="14100"/>
          <ac:picMkLst>
            <pc:docMk/>
            <pc:sldMk cId="1261582714" sldId="259"/>
            <ac:picMk id="3" creationId="{29216F3E-B3F7-40C3-B236-478817DF1C99}"/>
          </ac:picMkLst>
        </pc:picChg>
        <pc:picChg chg="del mod">
          <ac:chgData name="Valerie Sokolova" userId="11a22aa1dd404ec2" providerId="LiveId" clId="{B7ACFF13-38A5-4227-BDBD-43793609CD81}" dt="2018-10-11T09:01:04.212" v="1" actId="478"/>
          <ac:picMkLst>
            <pc:docMk/>
            <pc:sldMk cId="1261582714" sldId="259"/>
            <ac:picMk id="9" creationId="{33C2F595-3BEE-491D-8473-AD1829B60215}"/>
          </ac:picMkLst>
        </pc:picChg>
        <pc:picChg chg="add mod">
          <ac:chgData name="Valerie Sokolova" userId="11a22aa1dd404ec2" providerId="LiveId" clId="{B7ACFF13-38A5-4227-BDBD-43793609CD81}" dt="2018-10-12T22:08:07.399" v="1141" actId="14100"/>
          <ac:picMkLst>
            <pc:docMk/>
            <pc:sldMk cId="1261582714" sldId="259"/>
            <ac:picMk id="17" creationId="{1D430114-1F7B-4362-A5C5-35D742440B69}"/>
          </ac:picMkLst>
        </pc:picChg>
        <pc:picChg chg="add mod">
          <ac:chgData name="Valerie Sokolova" userId="11a22aa1dd404ec2" providerId="LiveId" clId="{B7ACFF13-38A5-4227-BDBD-43793609CD81}" dt="2018-10-12T22:08:07.399" v="1141" actId="14100"/>
          <ac:picMkLst>
            <pc:docMk/>
            <pc:sldMk cId="1261582714" sldId="259"/>
            <ac:picMk id="18" creationId="{33149B2B-4E80-47A4-8CFC-CBB272486C2C}"/>
          </ac:picMkLst>
        </pc:picChg>
        <pc:picChg chg="add mod">
          <ac:chgData name="Valerie Sokolova" userId="11a22aa1dd404ec2" providerId="LiveId" clId="{B7ACFF13-38A5-4227-BDBD-43793609CD81}" dt="2018-10-12T22:08:07.399" v="1141" actId="14100"/>
          <ac:picMkLst>
            <pc:docMk/>
            <pc:sldMk cId="1261582714" sldId="259"/>
            <ac:picMk id="19" creationId="{16F3C7F0-DC12-4581-A0A1-45E6A259D202}"/>
          </ac:picMkLst>
        </pc:picChg>
      </pc:sldChg>
      <pc:sldChg chg="addSp delSp modSp delAnim modAnim">
        <pc:chgData name="Valerie Sokolova" userId="11a22aa1dd404ec2" providerId="LiveId" clId="{B7ACFF13-38A5-4227-BDBD-43793609CD81}" dt="2018-10-13T22:44:03.646" v="4633"/>
        <pc:sldMkLst>
          <pc:docMk/>
          <pc:sldMk cId="641751455" sldId="262"/>
        </pc:sldMkLst>
        <pc:spChg chg="del">
          <ac:chgData name="Valerie Sokolova" userId="11a22aa1dd404ec2" providerId="LiveId" clId="{B7ACFF13-38A5-4227-BDBD-43793609CD81}" dt="2018-10-12T22:06:23.361" v="1017" actId="478"/>
          <ac:spMkLst>
            <pc:docMk/>
            <pc:sldMk cId="641751455" sldId="262"/>
            <ac:spMk id="3" creationId="{0BBB7C27-70FB-4407-A971-E9D806CB322D}"/>
          </ac:spMkLst>
        </pc:spChg>
        <pc:spChg chg="del">
          <ac:chgData name="Valerie Sokolova" userId="11a22aa1dd404ec2" providerId="LiveId" clId="{B7ACFF13-38A5-4227-BDBD-43793609CD81}" dt="2018-10-11T09:01:25.044" v="5" actId="478"/>
          <ac:spMkLst>
            <pc:docMk/>
            <pc:sldMk cId="641751455" sldId="262"/>
            <ac:spMk id="4" creationId="{D005B183-9969-464D-AE85-017B1A254222}"/>
          </ac:spMkLst>
        </pc:spChg>
        <pc:spChg chg="mod">
          <ac:chgData name="Valerie Sokolova" userId="11a22aa1dd404ec2" providerId="LiveId" clId="{B7ACFF13-38A5-4227-BDBD-43793609CD81}" dt="2018-10-12T22:22:31.112" v="1751" actId="1035"/>
          <ac:spMkLst>
            <pc:docMk/>
            <pc:sldMk cId="641751455" sldId="262"/>
            <ac:spMk id="5" creationId="{6A696604-6D3E-4B2A-AE5D-302B936162E3}"/>
          </ac:spMkLst>
        </pc:spChg>
        <pc:spChg chg="del">
          <ac:chgData name="Valerie Sokolova" userId="11a22aa1dd404ec2" providerId="LiveId" clId="{B7ACFF13-38A5-4227-BDBD-43793609CD81}" dt="2018-10-12T22:17:53.771" v="1619" actId="478"/>
          <ac:spMkLst>
            <pc:docMk/>
            <pc:sldMk cId="641751455" sldId="262"/>
            <ac:spMk id="6" creationId="{A66E8779-3912-4C99-A844-186AFF8498B4}"/>
          </ac:spMkLst>
        </pc:spChg>
        <pc:spChg chg="del">
          <ac:chgData name="Valerie Sokolova" userId="11a22aa1dd404ec2" providerId="LiveId" clId="{B7ACFF13-38A5-4227-BDBD-43793609CD81}" dt="2018-10-12T22:17:53.771" v="1619" actId="478"/>
          <ac:spMkLst>
            <pc:docMk/>
            <pc:sldMk cId="641751455" sldId="262"/>
            <ac:spMk id="8" creationId="{72D0DB45-B45F-475E-8EE6-76A54345E25C}"/>
          </ac:spMkLst>
        </pc:spChg>
        <pc:spChg chg="mod">
          <ac:chgData name="Valerie Sokolova" userId="11a22aa1dd404ec2" providerId="LiveId" clId="{B7ACFF13-38A5-4227-BDBD-43793609CD81}" dt="2018-10-12T22:38:49.779" v="2154" actId="404"/>
          <ac:spMkLst>
            <pc:docMk/>
            <pc:sldMk cId="641751455" sldId="262"/>
            <ac:spMk id="9" creationId="{B917FF62-A36F-4C08-BF10-6F4CCD4E88F8}"/>
          </ac:spMkLst>
        </pc:spChg>
        <pc:spChg chg="add del mod">
          <ac:chgData name="Valerie Sokolova" userId="11a22aa1dd404ec2" providerId="LiveId" clId="{B7ACFF13-38A5-4227-BDBD-43793609CD81}" dt="2018-10-12T22:06:24.933" v="1018" actId="478"/>
          <ac:spMkLst>
            <pc:docMk/>
            <pc:sldMk cId="641751455" sldId="262"/>
            <ac:spMk id="13" creationId="{BAA99B6A-E41A-4109-B75D-BC9D95161623}"/>
          </ac:spMkLst>
        </pc:spChg>
        <pc:spChg chg="del">
          <ac:chgData name="Valerie Sokolova" userId="11a22aa1dd404ec2" providerId="LiveId" clId="{B7ACFF13-38A5-4227-BDBD-43793609CD81}" dt="2018-10-12T22:06:27.881" v="1019" actId="478"/>
          <ac:spMkLst>
            <pc:docMk/>
            <pc:sldMk cId="641751455" sldId="262"/>
            <ac:spMk id="17" creationId="{C92B1518-B0D2-4F0B-81AB-FE0B156CE1F4}"/>
          </ac:spMkLst>
        </pc:spChg>
        <pc:spChg chg="del">
          <ac:chgData name="Valerie Sokolova" userId="11a22aa1dd404ec2" providerId="LiveId" clId="{B7ACFF13-38A5-4227-BDBD-43793609CD81}" dt="2018-10-11T09:01:26.784" v="6" actId="478"/>
          <ac:spMkLst>
            <pc:docMk/>
            <pc:sldMk cId="641751455" sldId="262"/>
            <ac:spMk id="18" creationId="{E8A2B699-F8A5-4178-979D-3B2DF6BE02F7}"/>
          </ac:spMkLst>
        </pc:spChg>
        <pc:spChg chg="del">
          <ac:chgData name="Valerie Sokolova" userId="11a22aa1dd404ec2" providerId="LiveId" clId="{B7ACFF13-38A5-4227-BDBD-43793609CD81}" dt="2018-10-12T22:08:28.587" v="1142" actId="478"/>
          <ac:spMkLst>
            <pc:docMk/>
            <pc:sldMk cId="641751455" sldId="262"/>
            <ac:spMk id="19" creationId="{BA31DC55-D194-4D61-ADBF-6CE05A74BF62}"/>
          </ac:spMkLst>
        </pc:spChg>
        <pc:spChg chg="del">
          <ac:chgData name="Valerie Sokolova" userId="11a22aa1dd404ec2" providerId="LiveId" clId="{B7ACFF13-38A5-4227-BDBD-43793609CD81}" dt="2018-10-12T22:17:53.771" v="1619" actId="478"/>
          <ac:spMkLst>
            <pc:docMk/>
            <pc:sldMk cId="641751455" sldId="262"/>
            <ac:spMk id="20" creationId="{0DA8B02D-61FA-4E69-885D-D0313269BBE4}"/>
          </ac:spMkLst>
        </pc:spChg>
        <pc:spChg chg="del">
          <ac:chgData name="Valerie Sokolova" userId="11a22aa1dd404ec2" providerId="LiveId" clId="{B7ACFF13-38A5-4227-BDBD-43793609CD81}" dt="2018-10-12T22:17:53.771" v="1619" actId="478"/>
          <ac:spMkLst>
            <pc:docMk/>
            <pc:sldMk cId="641751455" sldId="262"/>
            <ac:spMk id="21" creationId="{58691A32-DFEF-4538-98F1-4DCCD8D8F9D9}"/>
          </ac:spMkLst>
        </pc:spChg>
        <pc:spChg chg="add mod">
          <ac:chgData name="Valerie Sokolova" userId="11a22aa1dd404ec2" providerId="LiveId" clId="{B7ACFF13-38A5-4227-BDBD-43793609CD81}" dt="2018-10-12T22:22:37.071" v="1761" actId="1035"/>
          <ac:spMkLst>
            <pc:docMk/>
            <pc:sldMk cId="641751455" sldId="262"/>
            <ac:spMk id="22" creationId="{59F97C84-9412-4D33-BD7F-85DC2F11AAEC}"/>
          </ac:spMkLst>
        </pc:spChg>
        <pc:spChg chg="add del mod">
          <ac:chgData name="Valerie Sokolova" userId="11a22aa1dd404ec2" providerId="LiveId" clId="{B7ACFF13-38A5-4227-BDBD-43793609CD81}" dt="2018-10-12T22:07:02.695" v="1038" actId="478"/>
          <ac:spMkLst>
            <pc:docMk/>
            <pc:sldMk cId="641751455" sldId="262"/>
            <ac:spMk id="23" creationId="{604CB336-D911-48E6-B2BD-2CB49F428ACD}"/>
          </ac:spMkLst>
        </pc:spChg>
        <pc:spChg chg="add mod">
          <ac:chgData name="Valerie Sokolova" userId="11a22aa1dd404ec2" providerId="LiveId" clId="{B7ACFF13-38A5-4227-BDBD-43793609CD81}" dt="2018-10-12T22:22:31.112" v="1751" actId="1035"/>
          <ac:spMkLst>
            <pc:docMk/>
            <pc:sldMk cId="641751455" sldId="262"/>
            <ac:spMk id="25" creationId="{E14CE4E5-C3AD-4181-A98E-11AC8CECDBE3}"/>
          </ac:spMkLst>
        </pc:spChg>
        <pc:spChg chg="add mod">
          <ac:chgData name="Valerie Sokolova" userId="11a22aa1dd404ec2" providerId="LiveId" clId="{B7ACFF13-38A5-4227-BDBD-43793609CD81}" dt="2018-10-12T22:23:43.980" v="1859" actId="20577"/>
          <ac:spMkLst>
            <pc:docMk/>
            <pc:sldMk cId="641751455" sldId="262"/>
            <ac:spMk id="26" creationId="{B1F13022-A212-43D5-BE0B-B5E5F46DE19E}"/>
          </ac:spMkLst>
        </pc:spChg>
        <pc:spChg chg="add mod">
          <ac:chgData name="Valerie Sokolova" userId="11a22aa1dd404ec2" providerId="LiveId" clId="{B7ACFF13-38A5-4227-BDBD-43793609CD81}" dt="2018-10-12T22:31:16.363" v="2010" actId="20577"/>
          <ac:spMkLst>
            <pc:docMk/>
            <pc:sldMk cId="641751455" sldId="262"/>
            <ac:spMk id="30" creationId="{3A3D86C2-0450-40EB-97E2-478386727E69}"/>
          </ac:spMkLst>
        </pc:spChg>
        <pc:spChg chg="add mod">
          <ac:chgData name="Valerie Sokolova" userId="11a22aa1dd404ec2" providerId="LiveId" clId="{B7ACFF13-38A5-4227-BDBD-43793609CD81}" dt="2018-10-12T22:34:28.477" v="2118" actId="20577"/>
          <ac:spMkLst>
            <pc:docMk/>
            <pc:sldMk cId="641751455" sldId="262"/>
            <ac:spMk id="32" creationId="{49743608-B261-498B-89EA-C6406780A58F}"/>
          </ac:spMkLst>
        </pc:spChg>
        <pc:spChg chg="add mod">
          <ac:chgData name="Valerie Sokolova" userId="11a22aa1dd404ec2" providerId="LiveId" clId="{B7ACFF13-38A5-4227-BDBD-43793609CD81}" dt="2018-10-12T22:44:16.229" v="2261" actId="20577"/>
          <ac:spMkLst>
            <pc:docMk/>
            <pc:sldMk cId="641751455" sldId="262"/>
            <ac:spMk id="33" creationId="{EEA26005-FF3B-4462-9EDA-1D2B8276ADD3}"/>
          </ac:spMkLst>
        </pc:spChg>
        <pc:picChg chg="del">
          <ac:chgData name="Valerie Sokolova" userId="11a22aa1dd404ec2" providerId="LiveId" clId="{B7ACFF13-38A5-4227-BDBD-43793609CD81}" dt="2018-10-11T09:01:31.589" v="8" actId="478"/>
          <ac:picMkLst>
            <pc:docMk/>
            <pc:sldMk cId="641751455" sldId="262"/>
            <ac:picMk id="2" creationId="{2E0DFEE0-DCB7-4325-BB10-9E62DA86F67F}"/>
          </ac:picMkLst>
        </pc:picChg>
        <pc:picChg chg="del mod">
          <ac:chgData name="Valerie Sokolova" userId="11a22aa1dd404ec2" providerId="LiveId" clId="{B7ACFF13-38A5-4227-BDBD-43793609CD81}" dt="2018-10-11T09:01:31.589" v="8" actId="478"/>
          <ac:picMkLst>
            <pc:docMk/>
            <pc:sldMk cId="641751455" sldId="262"/>
            <ac:picMk id="10" creationId="{DA84AC8B-3938-4532-9146-1218E52770DD}"/>
          </ac:picMkLst>
        </pc:picChg>
        <pc:picChg chg="del">
          <ac:chgData name="Valerie Sokolova" userId="11a22aa1dd404ec2" providerId="LiveId" clId="{B7ACFF13-38A5-4227-BDBD-43793609CD81}" dt="2018-10-11T09:01:31.589" v="8" actId="478"/>
          <ac:picMkLst>
            <pc:docMk/>
            <pc:sldMk cId="641751455" sldId="262"/>
            <ac:picMk id="11" creationId="{46631E23-0AD1-4037-86D0-070C161C29FC}"/>
          </ac:picMkLst>
        </pc:picChg>
        <pc:picChg chg="del">
          <ac:chgData name="Valerie Sokolova" userId="11a22aa1dd404ec2" providerId="LiveId" clId="{B7ACFF13-38A5-4227-BDBD-43793609CD81}" dt="2018-10-11T09:01:31.589" v="8" actId="478"/>
          <ac:picMkLst>
            <pc:docMk/>
            <pc:sldMk cId="641751455" sldId="262"/>
            <ac:picMk id="12" creationId="{DD484D47-EA38-400C-B4C4-B57899FB4F26}"/>
          </ac:picMkLst>
        </pc:picChg>
        <pc:picChg chg="del">
          <ac:chgData name="Valerie Sokolova" userId="11a22aa1dd404ec2" providerId="LiveId" clId="{B7ACFF13-38A5-4227-BDBD-43793609CD81}" dt="2018-10-11T09:01:31.589" v="8" actId="478"/>
          <ac:picMkLst>
            <pc:docMk/>
            <pc:sldMk cId="641751455" sldId="262"/>
            <ac:picMk id="14" creationId="{3D128E7F-836E-4F28-9EBB-FFE73D529BAB}"/>
          </ac:picMkLst>
        </pc:picChg>
        <pc:picChg chg="add mod">
          <ac:chgData name="Valerie Sokolova" userId="11a22aa1dd404ec2" providerId="LiveId" clId="{B7ACFF13-38A5-4227-BDBD-43793609CD81}" dt="2018-10-12T22:22:31.112" v="1751" actId="1035"/>
          <ac:picMkLst>
            <pc:docMk/>
            <pc:sldMk cId="641751455" sldId="262"/>
            <ac:picMk id="15" creationId="{9294DEB9-4F6A-4334-8FA1-30FBB676860E}"/>
          </ac:picMkLst>
        </pc:picChg>
        <pc:picChg chg="add del mod">
          <ac:chgData name="Valerie Sokolova" userId="11a22aa1dd404ec2" providerId="LiveId" clId="{B7ACFF13-38A5-4227-BDBD-43793609CD81}" dt="2018-10-12T22:19:21.166" v="1626" actId="478"/>
          <ac:picMkLst>
            <pc:docMk/>
            <pc:sldMk cId="641751455" sldId="262"/>
            <ac:picMk id="16" creationId="{18D55E45-0977-423A-86AE-C4FF953D3295}"/>
          </ac:picMkLst>
        </pc:picChg>
        <pc:picChg chg="add mod modCrop">
          <ac:chgData name="Valerie Sokolova" userId="11a22aa1dd404ec2" providerId="LiveId" clId="{B7ACFF13-38A5-4227-BDBD-43793609CD81}" dt="2018-10-12T22:22:31.112" v="1751" actId="1035"/>
          <ac:picMkLst>
            <pc:docMk/>
            <pc:sldMk cId="641751455" sldId="262"/>
            <ac:picMk id="24" creationId="{B8833FA7-4A1E-4FC3-8F52-AD6EEFBD5729}"/>
          </ac:picMkLst>
        </pc:picChg>
        <pc:picChg chg="add mod modCrop">
          <ac:chgData name="Valerie Sokolova" userId="11a22aa1dd404ec2" providerId="LiveId" clId="{B7ACFF13-38A5-4227-BDBD-43793609CD81}" dt="2018-10-12T22:25:16.095" v="1866" actId="1582"/>
          <ac:picMkLst>
            <pc:docMk/>
            <pc:sldMk cId="641751455" sldId="262"/>
            <ac:picMk id="27" creationId="{C350946C-2572-4F4D-A4B6-9B061B482ECB}"/>
          </ac:picMkLst>
        </pc:picChg>
        <pc:picChg chg="add del mod">
          <ac:chgData name="Valerie Sokolova" userId="11a22aa1dd404ec2" providerId="LiveId" clId="{B7ACFF13-38A5-4227-BDBD-43793609CD81}" dt="2018-10-12T22:28:00.427" v="1871" actId="478"/>
          <ac:picMkLst>
            <pc:docMk/>
            <pc:sldMk cId="641751455" sldId="262"/>
            <ac:picMk id="28" creationId="{B71A3780-2B0E-4EFD-822C-66B317EF91E2}"/>
          </ac:picMkLst>
        </pc:picChg>
        <pc:picChg chg="add mod modCrop">
          <ac:chgData name="Valerie Sokolova" userId="11a22aa1dd404ec2" providerId="LiveId" clId="{B7ACFF13-38A5-4227-BDBD-43793609CD81}" dt="2018-10-12T22:29:50.837" v="1939" actId="1582"/>
          <ac:picMkLst>
            <pc:docMk/>
            <pc:sldMk cId="641751455" sldId="262"/>
            <ac:picMk id="29" creationId="{42DF42C9-BAB0-4F9E-9090-1AB93725E588}"/>
          </ac:picMkLst>
        </pc:picChg>
        <pc:picChg chg="add mod modCrop">
          <ac:chgData name="Valerie Sokolova" userId="11a22aa1dd404ec2" providerId="LiveId" clId="{B7ACFF13-38A5-4227-BDBD-43793609CD81}" dt="2018-10-12T22:33:25.886" v="2020" actId="18131"/>
          <ac:picMkLst>
            <pc:docMk/>
            <pc:sldMk cId="641751455" sldId="262"/>
            <ac:picMk id="31" creationId="{2E35FC28-9085-45A5-8117-E6AF5CEFB096}"/>
          </ac:picMkLst>
        </pc:picChg>
        <pc:picChg chg="add mod">
          <ac:chgData name="Valerie Sokolova" userId="11a22aa1dd404ec2" providerId="LiveId" clId="{B7ACFF13-38A5-4227-BDBD-43793609CD81}" dt="2018-10-12T22:41:44.513" v="2163" actId="1582"/>
          <ac:picMkLst>
            <pc:docMk/>
            <pc:sldMk cId="641751455" sldId="262"/>
            <ac:picMk id="34" creationId="{291A89DC-61C7-47F1-98BF-2E6011CB1C4C}"/>
          </ac:picMkLst>
        </pc:picChg>
      </pc:sldChg>
      <pc:sldChg chg="addSp delSp modSp add ord modAnim">
        <pc:chgData name="Valerie Sokolova" userId="11a22aa1dd404ec2" providerId="LiveId" clId="{B7ACFF13-38A5-4227-BDBD-43793609CD81}" dt="2018-10-13T22:11:14.863" v="3246"/>
        <pc:sldMkLst>
          <pc:docMk/>
          <pc:sldMk cId="3847750164" sldId="265"/>
        </pc:sldMkLst>
        <pc:spChg chg="mod">
          <ac:chgData name="Valerie Sokolova" userId="11a22aa1dd404ec2" providerId="LiveId" clId="{B7ACFF13-38A5-4227-BDBD-43793609CD81}" dt="2018-10-13T21:59:59.394" v="3152" actId="20577"/>
          <ac:spMkLst>
            <pc:docMk/>
            <pc:sldMk cId="3847750164" sldId="265"/>
            <ac:spMk id="9" creationId="{B917FF62-A36F-4C08-BF10-6F4CCD4E88F8}"/>
          </ac:spMkLst>
        </pc:spChg>
        <pc:spChg chg="add del mod">
          <ac:chgData name="Valerie Sokolova" userId="11a22aa1dd404ec2" providerId="LiveId" clId="{B7ACFF13-38A5-4227-BDBD-43793609CD81}" dt="2018-10-13T22:04:52.899" v="3215" actId="478"/>
          <ac:spMkLst>
            <pc:docMk/>
            <pc:sldMk cId="3847750164" sldId="265"/>
            <ac:spMk id="19" creationId="{84B59EE6-1B51-41C1-A956-9BABB456B914}"/>
          </ac:spMkLst>
        </pc:spChg>
        <pc:spChg chg="add del mod">
          <ac:chgData name="Valerie Sokolova" userId="11a22aa1dd404ec2" providerId="LiveId" clId="{B7ACFF13-38A5-4227-BDBD-43793609CD81}" dt="2018-10-13T22:04:52.899" v="3215" actId="478"/>
          <ac:spMkLst>
            <pc:docMk/>
            <pc:sldMk cId="3847750164" sldId="265"/>
            <ac:spMk id="20" creationId="{7A24D81A-82BA-4BB8-A3F8-3D796181E3CB}"/>
          </ac:spMkLst>
        </pc:spChg>
        <pc:spChg chg="add del mod">
          <ac:chgData name="Valerie Sokolova" userId="11a22aa1dd404ec2" providerId="LiveId" clId="{B7ACFF13-38A5-4227-BDBD-43793609CD81}" dt="2018-10-13T22:04:52.899" v="3215" actId="478"/>
          <ac:spMkLst>
            <pc:docMk/>
            <pc:sldMk cId="3847750164" sldId="265"/>
            <ac:spMk id="21" creationId="{47878C68-205F-4EBB-80CA-286D64B25BDF}"/>
          </ac:spMkLst>
        </pc:spChg>
        <pc:spChg chg="del">
          <ac:chgData name="Valerie Sokolova" userId="11a22aa1dd404ec2" providerId="LiveId" clId="{B7ACFF13-38A5-4227-BDBD-43793609CD81}" dt="2018-10-13T21:46:10.811" v="2598" actId="478"/>
          <ac:spMkLst>
            <pc:docMk/>
            <pc:sldMk cId="3847750164" sldId="265"/>
            <ac:spMk id="22" creationId="{59F97C84-9412-4D33-BD7F-85DC2F11AAEC}"/>
          </ac:spMkLst>
        </pc:spChg>
        <pc:spChg chg="add del mod">
          <ac:chgData name="Valerie Sokolova" userId="11a22aa1dd404ec2" providerId="LiveId" clId="{B7ACFF13-38A5-4227-BDBD-43793609CD81}" dt="2018-10-13T22:04:52.899" v="3215" actId="478"/>
          <ac:spMkLst>
            <pc:docMk/>
            <pc:sldMk cId="3847750164" sldId="265"/>
            <ac:spMk id="23" creationId="{55212250-C16D-4962-A3E0-52FB03F02BC5}"/>
          </ac:spMkLst>
        </pc:spChg>
        <pc:spChg chg="add del mod">
          <ac:chgData name="Valerie Sokolova" userId="11a22aa1dd404ec2" providerId="LiveId" clId="{B7ACFF13-38A5-4227-BDBD-43793609CD81}" dt="2018-10-13T22:04:50.091" v="3214" actId="478"/>
          <ac:spMkLst>
            <pc:docMk/>
            <pc:sldMk cId="3847750164" sldId="265"/>
            <ac:spMk id="24" creationId="{1BB8DC47-6921-4848-813D-CE013ABDB53D}"/>
          </ac:spMkLst>
        </pc:spChg>
        <pc:spChg chg="add del mod">
          <ac:chgData name="Valerie Sokolova" userId="11a22aa1dd404ec2" providerId="LiveId" clId="{B7ACFF13-38A5-4227-BDBD-43793609CD81}" dt="2018-10-13T22:04:50.091" v="3214" actId="478"/>
          <ac:spMkLst>
            <pc:docMk/>
            <pc:sldMk cId="3847750164" sldId="265"/>
            <ac:spMk id="25" creationId="{E1BA36E2-6B91-4D2B-8D03-D75BF0DA1A1D}"/>
          </ac:spMkLst>
        </pc:spChg>
        <pc:spChg chg="add del mod">
          <ac:chgData name="Valerie Sokolova" userId="11a22aa1dd404ec2" providerId="LiveId" clId="{B7ACFF13-38A5-4227-BDBD-43793609CD81}" dt="2018-10-13T22:04:50.091" v="3214" actId="478"/>
          <ac:spMkLst>
            <pc:docMk/>
            <pc:sldMk cId="3847750164" sldId="265"/>
            <ac:spMk id="26" creationId="{6A4A19EC-477A-4D1A-A4BE-F2985BAA162F}"/>
          </ac:spMkLst>
        </pc:spChg>
        <pc:spChg chg="add del mod">
          <ac:chgData name="Valerie Sokolova" userId="11a22aa1dd404ec2" providerId="LiveId" clId="{B7ACFF13-38A5-4227-BDBD-43793609CD81}" dt="2018-10-13T22:04:50.091" v="3214" actId="478"/>
          <ac:spMkLst>
            <pc:docMk/>
            <pc:sldMk cId="3847750164" sldId="265"/>
            <ac:spMk id="27" creationId="{CDD9B9BF-8C6F-4052-8FE4-054B195B4AC3}"/>
          </ac:spMkLst>
        </pc:spChg>
        <pc:spChg chg="del">
          <ac:chgData name="Valerie Sokolova" userId="11a22aa1dd404ec2" providerId="LiveId" clId="{B7ACFF13-38A5-4227-BDBD-43793609CD81}" dt="2018-10-13T21:46:10.811" v="2598" actId="478"/>
          <ac:spMkLst>
            <pc:docMk/>
            <pc:sldMk cId="3847750164" sldId="265"/>
            <ac:spMk id="28" creationId="{E38C2065-923B-4AA3-BEC3-E213E70BBC48}"/>
          </ac:spMkLst>
        </pc:spChg>
        <pc:spChg chg="add del mod">
          <ac:chgData name="Valerie Sokolova" userId="11a22aa1dd404ec2" providerId="LiveId" clId="{B7ACFF13-38A5-4227-BDBD-43793609CD81}" dt="2018-10-13T22:04:47.374" v="3213" actId="478"/>
          <ac:spMkLst>
            <pc:docMk/>
            <pc:sldMk cId="3847750164" sldId="265"/>
            <ac:spMk id="29" creationId="{73D0AD13-44F8-4BCE-8184-A6351FF558DB}"/>
          </ac:spMkLst>
        </pc:spChg>
        <pc:spChg chg="add del mod">
          <ac:chgData name="Valerie Sokolova" userId="11a22aa1dd404ec2" providerId="LiveId" clId="{B7ACFF13-38A5-4227-BDBD-43793609CD81}" dt="2018-10-13T22:04:47.374" v="3213" actId="478"/>
          <ac:spMkLst>
            <pc:docMk/>
            <pc:sldMk cId="3847750164" sldId="265"/>
            <ac:spMk id="30" creationId="{56529F65-D11D-4A8D-BEAC-370A774613F4}"/>
          </ac:spMkLst>
        </pc:spChg>
        <pc:spChg chg="add del mod">
          <ac:chgData name="Valerie Sokolova" userId="11a22aa1dd404ec2" providerId="LiveId" clId="{B7ACFF13-38A5-4227-BDBD-43793609CD81}" dt="2018-10-13T22:04:47.374" v="3213" actId="478"/>
          <ac:spMkLst>
            <pc:docMk/>
            <pc:sldMk cId="3847750164" sldId="265"/>
            <ac:spMk id="31" creationId="{DD266081-7CA8-4DB1-9B8A-73A70FA0EA1D}"/>
          </ac:spMkLst>
        </pc:spChg>
        <pc:spChg chg="add del mod">
          <ac:chgData name="Valerie Sokolova" userId="11a22aa1dd404ec2" providerId="LiveId" clId="{B7ACFF13-38A5-4227-BDBD-43793609CD81}" dt="2018-10-13T22:04:47.374" v="3213" actId="478"/>
          <ac:spMkLst>
            <pc:docMk/>
            <pc:sldMk cId="3847750164" sldId="265"/>
            <ac:spMk id="32" creationId="{B673ABEB-9F31-44BE-8307-54273A6397AF}"/>
          </ac:spMkLst>
        </pc:spChg>
        <pc:spChg chg="add mod">
          <ac:chgData name="Valerie Sokolova" userId="11a22aa1dd404ec2" providerId="LiveId" clId="{B7ACFF13-38A5-4227-BDBD-43793609CD81}" dt="2018-10-13T22:03:10.398" v="3177" actId="27636"/>
          <ac:spMkLst>
            <pc:docMk/>
            <pc:sldMk cId="3847750164" sldId="265"/>
            <ac:spMk id="33" creationId="{389BCDB3-0503-47F8-8D94-4105C59F5B7A}"/>
          </ac:spMkLst>
        </pc:spChg>
        <pc:spChg chg="add mod">
          <ac:chgData name="Valerie Sokolova" userId="11a22aa1dd404ec2" providerId="LiveId" clId="{B7ACFF13-38A5-4227-BDBD-43793609CD81}" dt="2018-10-13T22:03:48.765" v="3185" actId="20577"/>
          <ac:spMkLst>
            <pc:docMk/>
            <pc:sldMk cId="3847750164" sldId="265"/>
            <ac:spMk id="34" creationId="{4E8A41DB-9778-4548-B756-BA636E7FDBBB}"/>
          </ac:spMkLst>
        </pc:spChg>
        <pc:spChg chg="add mod">
          <ac:chgData name="Valerie Sokolova" userId="11a22aa1dd404ec2" providerId="LiveId" clId="{B7ACFF13-38A5-4227-BDBD-43793609CD81}" dt="2018-10-13T22:04:16.410" v="3194" actId="20577"/>
          <ac:spMkLst>
            <pc:docMk/>
            <pc:sldMk cId="3847750164" sldId="265"/>
            <ac:spMk id="35" creationId="{742D148C-80AF-4DF0-B41F-39C744D6CE8B}"/>
          </ac:spMkLst>
        </pc:spChg>
        <pc:spChg chg="add mod">
          <ac:chgData name="Valerie Sokolova" userId="11a22aa1dd404ec2" providerId="LiveId" clId="{B7ACFF13-38A5-4227-BDBD-43793609CD81}" dt="2018-10-13T22:04:20.104" v="3198" actId="20577"/>
          <ac:spMkLst>
            <pc:docMk/>
            <pc:sldMk cId="3847750164" sldId="265"/>
            <ac:spMk id="36" creationId="{AAEAA9DB-5B98-473C-A22B-4C7B640E5193}"/>
          </ac:spMkLst>
        </pc:spChg>
        <pc:spChg chg="add mod">
          <ac:chgData name="Valerie Sokolova" userId="11a22aa1dd404ec2" providerId="LiveId" clId="{B7ACFF13-38A5-4227-BDBD-43793609CD81}" dt="2018-10-13T22:04:36.082" v="3205" actId="20577"/>
          <ac:spMkLst>
            <pc:docMk/>
            <pc:sldMk cId="3847750164" sldId="265"/>
            <ac:spMk id="37" creationId="{9675D1DA-4039-4CB2-B880-DEBE8BD0713C}"/>
          </ac:spMkLst>
        </pc:spChg>
        <pc:spChg chg="add mod">
          <ac:chgData name="Valerie Sokolova" userId="11a22aa1dd404ec2" providerId="LiveId" clId="{B7ACFF13-38A5-4227-BDBD-43793609CD81}" dt="2018-10-13T22:04:42.471" v="3212" actId="20577"/>
          <ac:spMkLst>
            <pc:docMk/>
            <pc:sldMk cId="3847750164" sldId="265"/>
            <ac:spMk id="38" creationId="{D80909B5-D75C-4981-A329-F3F3414E5646}"/>
          </ac:spMkLst>
        </pc:spChg>
        <pc:spChg chg="add">
          <ac:chgData name="Valerie Sokolova" userId="11a22aa1dd404ec2" providerId="LiveId" clId="{B7ACFF13-38A5-4227-BDBD-43793609CD81}" dt="2018-10-13T22:06:41.207" v="3216"/>
          <ac:spMkLst>
            <pc:docMk/>
            <pc:sldMk cId="3847750164" sldId="265"/>
            <ac:spMk id="50" creationId="{5EAA1E52-8741-47A6-8CFA-7D5ACBDDFB1E}"/>
          </ac:spMkLst>
        </pc:spChg>
        <pc:spChg chg="add">
          <ac:chgData name="Valerie Sokolova" userId="11a22aa1dd404ec2" providerId="LiveId" clId="{B7ACFF13-38A5-4227-BDBD-43793609CD81}" dt="2018-10-13T22:06:41.207" v="3216"/>
          <ac:spMkLst>
            <pc:docMk/>
            <pc:sldMk cId="3847750164" sldId="265"/>
            <ac:spMk id="51" creationId="{3A736358-9CE0-4A1A-881D-8C418BCDEA86}"/>
          </ac:spMkLst>
        </pc:spChg>
        <pc:spChg chg="add">
          <ac:chgData name="Valerie Sokolova" userId="11a22aa1dd404ec2" providerId="LiveId" clId="{B7ACFF13-38A5-4227-BDBD-43793609CD81}" dt="2018-10-13T22:06:41.207" v="3216"/>
          <ac:spMkLst>
            <pc:docMk/>
            <pc:sldMk cId="3847750164" sldId="265"/>
            <ac:spMk id="52" creationId="{B64043E2-8605-409B-882E-0CED2CA59FCD}"/>
          </ac:spMkLst>
        </pc:spChg>
        <pc:spChg chg="add">
          <ac:chgData name="Valerie Sokolova" userId="11a22aa1dd404ec2" providerId="LiveId" clId="{B7ACFF13-38A5-4227-BDBD-43793609CD81}" dt="2018-10-13T22:06:41.207" v="3216"/>
          <ac:spMkLst>
            <pc:docMk/>
            <pc:sldMk cId="3847750164" sldId="265"/>
            <ac:spMk id="53" creationId="{EB3C470D-6CBE-4561-A60E-D9CDB8D3E4D7}"/>
          </ac:spMkLst>
        </pc:spChg>
        <pc:spChg chg="add">
          <ac:chgData name="Valerie Sokolova" userId="11a22aa1dd404ec2" providerId="LiveId" clId="{B7ACFF13-38A5-4227-BDBD-43793609CD81}" dt="2018-10-13T22:06:41.207" v="3216"/>
          <ac:spMkLst>
            <pc:docMk/>
            <pc:sldMk cId="3847750164" sldId="265"/>
            <ac:spMk id="54" creationId="{85E83BDE-6A08-4810-83E0-834C9D9F04BA}"/>
          </ac:spMkLst>
        </pc:spChg>
        <pc:spChg chg="add">
          <ac:chgData name="Valerie Sokolova" userId="11a22aa1dd404ec2" providerId="LiveId" clId="{B7ACFF13-38A5-4227-BDBD-43793609CD81}" dt="2018-10-13T22:06:41.207" v="3216"/>
          <ac:spMkLst>
            <pc:docMk/>
            <pc:sldMk cId="3847750164" sldId="265"/>
            <ac:spMk id="55" creationId="{7358BFB7-0F7C-463F-9543-E71A3AC15FB4}"/>
          </ac:spMkLst>
        </pc:spChg>
        <pc:spChg chg="add">
          <ac:chgData name="Valerie Sokolova" userId="11a22aa1dd404ec2" providerId="LiveId" clId="{B7ACFF13-38A5-4227-BDBD-43793609CD81}" dt="2018-10-13T22:06:41.207" v="3216"/>
          <ac:spMkLst>
            <pc:docMk/>
            <pc:sldMk cId="3847750164" sldId="265"/>
            <ac:spMk id="56" creationId="{8B3C95A0-9EB6-4307-86B6-2224CC596B1D}"/>
          </ac:spMkLst>
        </pc:spChg>
        <pc:spChg chg="add">
          <ac:chgData name="Valerie Sokolova" userId="11a22aa1dd404ec2" providerId="LiveId" clId="{B7ACFF13-38A5-4227-BDBD-43793609CD81}" dt="2018-10-13T22:06:41.207" v="3216"/>
          <ac:spMkLst>
            <pc:docMk/>
            <pc:sldMk cId="3847750164" sldId="265"/>
            <ac:spMk id="57" creationId="{9E75753A-CB80-42B6-B1C4-66DAB48ADB92}"/>
          </ac:spMkLst>
        </pc:spChg>
        <pc:spChg chg="add">
          <ac:chgData name="Valerie Sokolova" userId="11a22aa1dd404ec2" providerId="LiveId" clId="{B7ACFF13-38A5-4227-BDBD-43793609CD81}" dt="2018-10-13T22:06:41.207" v="3216"/>
          <ac:spMkLst>
            <pc:docMk/>
            <pc:sldMk cId="3847750164" sldId="265"/>
            <ac:spMk id="58" creationId="{C7641C81-CACC-428F-8F29-D993A1A4643D}"/>
          </ac:spMkLst>
        </pc:spChg>
        <pc:spChg chg="add">
          <ac:chgData name="Valerie Sokolova" userId="11a22aa1dd404ec2" providerId="LiveId" clId="{B7ACFF13-38A5-4227-BDBD-43793609CD81}" dt="2018-10-13T22:06:41.207" v="3216"/>
          <ac:spMkLst>
            <pc:docMk/>
            <pc:sldMk cId="3847750164" sldId="265"/>
            <ac:spMk id="59" creationId="{8456E2C8-53CB-4F4F-8459-FD629F2806CE}"/>
          </ac:spMkLst>
        </pc:spChg>
        <pc:spChg chg="add">
          <ac:chgData name="Valerie Sokolova" userId="11a22aa1dd404ec2" providerId="LiveId" clId="{B7ACFF13-38A5-4227-BDBD-43793609CD81}" dt="2018-10-13T22:06:41.207" v="3216"/>
          <ac:spMkLst>
            <pc:docMk/>
            <pc:sldMk cId="3847750164" sldId="265"/>
            <ac:spMk id="60" creationId="{818F4E1E-CAAB-4044-9EA3-750B21714E4B}"/>
          </ac:spMkLst>
        </pc:spChg>
        <pc:spChg chg="add">
          <ac:chgData name="Valerie Sokolova" userId="11a22aa1dd404ec2" providerId="LiveId" clId="{B7ACFF13-38A5-4227-BDBD-43793609CD81}" dt="2018-10-13T22:06:41.207" v="3216"/>
          <ac:spMkLst>
            <pc:docMk/>
            <pc:sldMk cId="3847750164" sldId="265"/>
            <ac:spMk id="61" creationId="{6CF7813D-9817-404B-AF7E-B1C50DFAC1EF}"/>
          </ac:spMkLst>
        </pc:spChg>
        <pc:picChg chg="del mod">
          <ac:chgData name="Valerie Sokolova" userId="11a22aa1dd404ec2" providerId="LiveId" clId="{B7ACFF13-38A5-4227-BDBD-43793609CD81}" dt="2018-10-13T22:02:45.670" v="3162" actId="478"/>
          <ac:picMkLst>
            <pc:docMk/>
            <pc:sldMk cId="3847750164" sldId="265"/>
            <ac:picMk id="2" creationId="{28522977-482A-4D2A-B4D5-8226D8DD7EC1}"/>
          </ac:picMkLst>
        </pc:picChg>
        <pc:picChg chg="add del mod">
          <ac:chgData name="Valerie Sokolova" userId="11a22aa1dd404ec2" providerId="LiveId" clId="{B7ACFF13-38A5-4227-BDBD-43793609CD81}" dt="2018-10-13T22:04:23.246" v="3199" actId="478"/>
          <ac:picMkLst>
            <pc:docMk/>
            <pc:sldMk cId="3847750164" sldId="265"/>
            <ac:picMk id="3" creationId="{2D593880-8D73-497D-83FF-097B9A02AD80}"/>
          </ac:picMkLst>
        </pc:picChg>
        <pc:picChg chg="del mod">
          <ac:chgData name="Valerie Sokolova" userId="11a22aa1dd404ec2" providerId="LiveId" clId="{B7ACFF13-38A5-4227-BDBD-43793609CD81}" dt="2018-10-13T22:02:45.670" v="3162" actId="478"/>
          <ac:picMkLst>
            <pc:docMk/>
            <pc:sldMk cId="3847750164" sldId="265"/>
            <ac:picMk id="4" creationId="{6ECF5B23-F8E9-47B6-B744-40085D70D1AC}"/>
          </ac:picMkLst>
        </pc:picChg>
        <pc:picChg chg="del mod">
          <ac:chgData name="Valerie Sokolova" userId="11a22aa1dd404ec2" providerId="LiveId" clId="{B7ACFF13-38A5-4227-BDBD-43793609CD81}" dt="2018-10-13T22:02:45.670" v="3162" actId="478"/>
          <ac:picMkLst>
            <pc:docMk/>
            <pc:sldMk cId="3847750164" sldId="265"/>
            <ac:picMk id="6" creationId="{4C290C73-83ED-40E5-85B2-7269A5644F9E}"/>
          </ac:picMkLst>
        </pc:picChg>
        <pc:picChg chg="del mod modCrop">
          <ac:chgData name="Valerie Sokolova" userId="11a22aa1dd404ec2" providerId="LiveId" clId="{B7ACFF13-38A5-4227-BDBD-43793609CD81}" dt="2018-10-13T22:02:45.670" v="3162" actId="478"/>
          <ac:picMkLst>
            <pc:docMk/>
            <pc:sldMk cId="3847750164" sldId="265"/>
            <ac:picMk id="7" creationId="{6916E16A-0AAA-4ADF-8D53-8573E4FC9D6D}"/>
          </ac:picMkLst>
        </pc:picChg>
        <pc:picChg chg="del mod">
          <ac:chgData name="Valerie Sokolova" userId="11a22aa1dd404ec2" providerId="LiveId" clId="{B7ACFF13-38A5-4227-BDBD-43793609CD81}" dt="2018-10-13T22:03:57.737" v="3186" actId="478"/>
          <ac:picMkLst>
            <pc:docMk/>
            <pc:sldMk cId="3847750164" sldId="265"/>
            <ac:picMk id="8" creationId="{10EE26BD-6366-4CB4-B3B3-6C2851E8BC6B}"/>
          </ac:picMkLst>
        </pc:picChg>
        <pc:picChg chg="del mod">
          <ac:chgData name="Valerie Sokolova" userId="11a22aa1dd404ec2" providerId="LiveId" clId="{B7ACFF13-38A5-4227-BDBD-43793609CD81}" dt="2018-10-13T22:03:57.737" v="3186" actId="478"/>
          <ac:picMkLst>
            <pc:docMk/>
            <pc:sldMk cId="3847750164" sldId="265"/>
            <ac:picMk id="10" creationId="{60018EF7-302D-431C-901F-77A2C878FC15}"/>
          </ac:picMkLst>
        </pc:picChg>
        <pc:picChg chg="del mod">
          <ac:chgData name="Valerie Sokolova" userId="11a22aa1dd404ec2" providerId="LiveId" clId="{B7ACFF13-38A5-4227-BDBD-43793609CD81}" dt="2018-10-13T22:03:57.737" v="3186" actId="478"/>
          <ac:picMkLst>
            <pc:docMk/>
            <pc:sldMk cId="3847750164" sldId="265"/>
            <ac:picMk id="11" creationId="{6D0653CD-54E1-4EF3-93E3-43CE186A7397}"/>
          </ac:picMkLst>
        </pc:picChg>
        <pc:picChg chg="del mod">
          <ac:chgData name="Valerie Sokolova" userId="11a22aa1dd404ec2" providerId="LiveId" clId="{B7ACFF13-38A5-4227-BDBD-43793609CD81}" dt="2018-10-13T22:03:57.737" v="3186" actId="478"/>
          <ac:picMkLst>
            <pc:docMk/>
            <pc:sldMk cId="3847750164" sldId="265"/>
            <ac:picMk id="12" creationId="{B931B19D-DE50-4FAC-8AC9-C5ADFD0EA5A8}"/>
          </ac:picMkLst>
        </pc:picChg>
        <pc:picChg chg="del mod">
          <ac:chgData name="Valerie Sokolova" userId="11a22aa1dd404ec2" providerId="LiveId" clId="{B7ACFF13-38A5-4227-BDBD-43793609CD81}" dt="2018-10-13T22:04:23.246" v="3199" actId="478"/>
          <ac:picMkLst>
            <pc:docMk/>
            <pc:sldMk cId="3847750164" sldId="265"/>
            <ac:picMk id="14" creationId="{6FA2778B-E643-4659-A051-39980D26347C}"/>
          </ac:picMkLst>
        </pc:picChg>
        <pc:picChg chg="del mod">
          <ac:chgData name="Valerie Sokolova" userId="11a22aa1dd404ec2" providerId="LiveId" clId="{B7ACFF13-38A5-4227-BDBD-43793609CD81}" dt="2018-10-13T22:04:23.246" v="3199" actId="478"/>
          <ac:picMkLst>
            <pc:docMk/>
            <pc:sldMk cId="3847750164" sldId="265"/>
            <ac:picMk id="16" creationId="{FDBD3B1D-F703-404C-8A92-63BD039DC1FC}"/>
          </ac:picMkLst>
        </pc:picChg>
        <pc:picChg chg="del mod modCrop">
          <ac:chgData name="Valerie Sokolova" userId="11a22aa1dd404ec2" providerId="LiveId" clId="{B7ACFF13-38A5-4227-BDBD-43793609CD81}" dt="2018-10-13T22:01:23.981" v="3156" actId="478"/>
          <ac:picMkLst>
            <pc:docMk/>
            <pc:sldMk cId="3847750164" sldId="265"/>
            <ac:picMk id="17" creationId="{7D2C2AE9-2A08-4DC9-8629-2D0B80640A54}"/>
          </ac:picMkLst>
        </pc:picChg>
        <pc:picChg chg="del mod">
          <ac:chgData name="Valerie Sokolova" userId="11a22aa1dd404ec2" providerId="LiveId" clId="{B7ACFF13-38A5-4227-BDBD-43793609CD81}" dt="2018-10-13T22:04:23.246" v="3199" actId="478"/>
          <ac:picMkLst>
            <pc:docMk/>
            <pc:sldMk cId="3847750164" sldId="265"/>
            <ac:picMk id="18" creationId="{AE94DF35-4111-4A4D-A4DB-96BADFBA6528}"/>
          </ac:picMkLst>
        </pc:picChg>
        <pc:picChg chg="add">
          <ac:chgData name="Valerie Sokolova" userId="11a22aa1dd404ec2" providerId="LiveId" clId="{B7ACFF13-38A5-4227-BDBD-43793609CD81}" dt="2018-10-13T22:06:41.207" v="3216"/>
          <ac:picMkLst>
            <pc:docMk/>
            <pc:sldMk cId="3847750164" sldId="265"/>
            <ac:picMk id="39" creationId="{7F527AED-D7E8-4DEE-AA45-DE6822395396}"/>
          </ac:picMkLst>
        </pc:picChg>
        <pc:picChg chg="add">
          <ac:chgData name="Valerie Sokolova" userId="11a22aa1dd404ec2" providerId="LiveId" clId="{B7ACFF13-38A5-4227-BDBD-43793609CD81}" dt="2018-10-13T22:06:41.207" v="3216"/>
          <ac:picMkLst>
            <pc:docMk/>
            <pc:sldMk cId="3847750164" sldId="265"/>
            <ac:picMk id="40" creationId="{3E728CB4-96C3-40AD-998B-6BEA62B93F4E}"/>
          </ac:picMkLst>
        </pc:picChg>
        <pc:picChg chg="add">
          <ac:chgData name="Valerie Sokolova" userId="11a22aa1dd404ec2" providerId="LiveId" clId="{B7ACFF13-38A5-4227-BDBD-43793609CD81}" dt="2018-10-13T22:06:41.207" v="3216"/>
          <ac:picMkLst>
            <pc:docMk/>
            <pc:sldMk cId="3847750164" sldId="265"/>
            <ac:picMk id="41" creationId="{1DEC821F-9291-46C0-A76D-D9C756D02765}"/>
          </ac:picMkLst>
        </pc:picChg>
        <pc:picChg chg="add">
          <ac:chgData name="Valerie Sokolova" userId="11a22aa1dd404ec2" providerId="LiveId" clId="{B7ACFF13-38A5-4227-BDBD-43793609CD81}" dt="2018-10-13T22:06:41.207" v="3216"/>
          <ac:picMkLst>
            <pc:docMk/>
            <pc:sldMk cId="3847750164" sldId="265"/>
            <ac:picMk id="42" creationId="{1DE31429-51B3-4FC5-A1E8-9384E35B0E7E}"/>
          </ac:picMkLst>
        </pc:picChg>
        <pc:picChg chg="add">
          <ac:chgData name="Valerie Sokolova" userId="11a22aa1dd404ec2" providerId="LiveId" clId="{B7ACFF13-38A5-4227-BDBD-43793609CD81}" dt="2018-10-13T22:06:41.207" v="3216"/>
          <ac:picMkLst>
            <pc:docMk/>
            <pc:sldMk cId="3847750164" sldId="265"/>
            <ac:picMk id="43" creationId="{813B54BE-30BC-491B-B137-2FDE161162A7}"/>
          </ac:picMkLst>
        </pc:picChg>
        <pc:picChg chg="add">
          <ac:chgData name="Valerie Sokolova" userId="11a22aa1dd404ec2" providerId="LiveId" clId="{B7ACFF13-38A5-4227-BDBD-43793609CD81}" dt="2018-10-13T22:06:41.207" v="3216"/>
          <ac:picMkLst>
            <pc:docMk/>
            <pc:sldMk cId="3847750164" sldId="265"/>
            <ac:picMk id="44" creationId="{12B57A82-003A-4178-8788-E005EB807EFF}"/>
          </ac:picMkLst>
        </pc:picChg>
        <pc:picChg chg="add">
          <ac:chgData name="Valerie Sokolova" userId="11a22aa1dd404ec2" providerId="LiveId" clId="{B7ACFF13-38A5-4227-BDBD-43793609CD81}" dt="2018-10-13T22:06:41.207" v="3216"/>
          <ac:picMkLst>
            <pc:docMk/>
            <pc:sldMk cId="3847750164" sldId="265"/>
            <ac:picMk id="45" creationId="{55A22F41-9BDB-4280-B137-EA99C0E59857}"/>
          </ac:picMkLst>
        </pc:picChg>
        <pc:picChg chg="add">
          <ac:chgData name="Valerie Sokolova" userId="11a22aa1dd404ec2" providerId="LiveId" clId="{B7ACFF13-38A5-4227-BDBD-43793609CD81}" dt="2018-10-13T22:06:41.207" v="3216"/>
          <ac:picMkLst>
            <pc:docMk/>
            <pc:sldMk cId="3847750164" sldId="265"/>
            <ac:picMk id="46" creationId="{C1E238B9-B442-476F-BBED-731817A1B389}"/>
          </ac:picMkLst>
        </pc:picChg>
        <pc:picChg chg="add">
          <ac:chgData name="Valerie Sokolova" userId="11a22aa1dd404ec2" providerId="LiveId" clId="{B7ACFF13-38A5-4227-BDBD-43793609CD81}" dt="2018-10-13T22:06:41.207" v="3216"/>
          <ac:picMkLst>
            <pc:docMk/>
            <pc:sldMk cId="3847750164" sldId="265"/>
            <ac:picMk id="47" creationId="{E73F3140-82FF-4CF5-B91E-FF115A6AB215}"/>
          </ac:picMkLst>
        </pc:picChg>
        <pc:picChg chg="add">
          <ac:chgData name="Valerie Sokolova" userId="11a22aa1dd404ec2" providerId="LiveId" clId="{B7ACFF13-38A5-4227-BDBD-43793609CD81}" dt="2018-10-13T22:06:41.207" v="3216"/>
          <ac:picMkLst>
            <pc:docMk/>
            <pc:sldMk cId="3847750164" sldId="265"/>
            <ac:picMk id="48" creationId="{1C805A47-56F9-4118-BC20-8347B870210A}"/>
          </ac:picMkLst>
        </pc:picChg>
        <pc:picChg chg="add">
          <ac:chgData name="Valerie Sokolova" userId="11a22aa1dd404ec2" providerId="LiveId" clId="{B7ACFF13-38A5-4227-BDBD-43793609CD81}" dt="2018-10-13T22:06:41.207" v="3216"/>
          <ac:picMkLst>
            <pc:docMk/>
            <pc:sldMk cId="3847750164" sldId="265"/>
            <ac:picMk id="49" creationId="{2A3E0E60-052D-4EA9-923F-9B1EE3760276}"/>
          </ac:picMkLst>
        </pc:picChg>
        <pc:picChg chg="add">
          <ac:chgData name="Valerie Sokolova" userId="11a22aa1dd404ec2" providerId="LiveId" clId="{B7ACFF13-38A5-4227-BDBD-43793609CD81}" dt="2018-10-13T22:06:41.207" v="3216"/>
          <ac:picMkLst>
            <pc:docMk/>
            <pc:sldMk cId="3847750164" sldId="265"/>
            <ac:picMk id="62" creationId="{0E434962-884F-4CF8-8922-69551E136250}"/>
          </ac:picMkLst>
        </pc:picChg>
      </pc:sldChg>
      <pc:sldChg chg="addSp delSp modSp add modAnim">
        <pc:chgData name="Valerie Sokolova" userId="11a22aa1dd404ec2" providerId="LiveId" clId="{B7ACFF13-38A5-4227-BDBD-43793609CD81}" dt="2018-10-13T22:42:39.896" v="4609" actId="20577"/>
        <pc:sldMkLst>
          <pc:docMk/>
          <pc:sldMk cId="2805960260" sldId="266"/>
        </pc:sldMkLst>
        <pc:spChg chg="add del mod">
          <ac:chgData name="Valerie Sokolova" userId="11a22aa1dd404ec2" providerId="LiveId" clId="{B7ACFF13-38A5-4227-BDBD-43793609CD81}" dt="2018-10-13T22:25:58.131" v="4148" actId="478"/>
          <ac:spMkLst>
            <pc:docMk/>
            <pc:sldMk cId="2805960260" sldId="266"/>
            <ac:spMk id="5" creationId="{0AFF2A5C-0529-4D72-8968-1BC557267CB6}"/>
          </ac:spMkLst>
        </pc:spChg>
        <pc:spChg chg="mod">
          <ac:chgData name="Valerie Sokolova" userId="11a22aa1dd404ec2" providerId="LiveId" clId="{B7ACFF13-38A5-4227-BDBD-43793609CD81}" dt="2018-10-13T22:42:39.896" v="4609" actId="20577"/>
          <ac:spMkLst>
            <pc:docMk/>
            <pc:sldMk cId="2805960260" sldId="266"/>
            <ac:spMk id="9" creationId="{B917FF62-A36F-4C08-BF10-6F4CCD4E88F8}"/>
          </ac:spMkLst>
        </pc:spChg>
        <pc:spChg chg="add mod">
          <ac:chgData name="Valerie Sokolova" userId="11a22aa1dd404ec2" providerId="LiveId" clId="{B7ACFF13-38A5-4227-BDBD-43793609CD81}" dt="2018-10-13T22:35:03.317" v="4509" actId="2085"/>
          <ac:spMkLst>
            <pc:docMk/>
            <pc:sldMk cId="2805960260" sldId="266"/>
            <ac:spMk id="15" creationId="{B75DAB40-4C96-4E6C-96FA-17ED58633164}"/>
          </ac:spMkLst>
        </pc:spChg>
        <pc:spChg chg="del">
          <ac:chgData name="Valerie Sokolova" userId="11a22aa1dd404ec2" providerId="LiveId" clId="{B7ACFF13-38A5-4227-BDBD-43793609CD81}" dt="2018-10-13T22:24:24.192" v="4107" actId="478"/>
          <ac:spMkLst>
            <pc:docMk/>
            <pc:sldMk cId="2805960260" sldId="266"/>
            <ac:spMk id="19" creationId="{84B59EE6-1B51-41C1-A956-9BABB456B914}"/>
          </ac:spMkLst>
        </pc:spChg>
        <pc:spChg chg="del">
          <ac:chgData name="Valerie Sokolova" userId="11a22aa1dd404ec2" providerId="LiveId" clId="{B7ACFF13-38A5-4227-BDBD-43793609CD81}" dt="2018-10-13T22:24:24.192" v="4107" actId="478"/>
          <ac:spMkLst>
            <pc:docMk/>
            <pc:sldMk cId="2805960260" sldId="266"/>
            <ac:spMk id="20" creationId="{7A24D81A-82BA-4BB8-A3F8-3D796181E3CB}"/>
          </ac:spMkLst>
        </pc:spChg>
        <pc:spChg chg="del">
          <ac:chgData name="Valerie Sokolova" userId="11a22aa1dd404ec2" providerId="LiveId" clId="{B7ACFF13-38A5-4227-BDBD-43793609CD81}" dt="2018-10-13T22:24:24.192" v="4107" actId="478"/>
          <ac:spMkLst>
            <pc:docMk/>
            <pc:sldMk cId="2805960260" sldId="266"/>
            <ac:spMk id="21" creationId="{47878C68-205F-4EBB-80CA-286D64B25BDF}"/>
          </ac:spMkLst>
        </pc:spChg>
        <pc:spChg chg="del">
          <ac:chgData name="Valerie Sokolova" userId="11a22aa1dd404ec2" providerId="LiveId" clId="{B7ACFF13-38A5-4227-BDBD-43793609CD81}" dt="2018-10-13T22:24:24.192" v="4107" actId="478"/>
          <ac:spMkLst>
            <pc:docMk/>
            <pc:sldMk cId="2805960260" sldId="266"/>
            <ac:spMk id="23" creationId="{55212250-C16D-4962-A3E0-52FB03F02BC5}"/>
          </ac:spMkLst>
        </pc:spChg>
        <pc:spChg chg="del mod">
          <ac:chgData name="Valerie Sokolova" userId="11a22aa1dd404ec2" providerId="LiveId" clId="{B7ACFF13-38A5-4227-BDBD-43793609CD81}" dt="2018-10-13T22:24:24.192" v="4107" actId="478"/>
          <ac:spMkLst>
            <pc:docMk/>
            <pc:sldMk cId="2805960260" sldId="266"/>
            <ac:spMk id="24" creationId="{1BB8DC47-6921-4848-813D-CE013ABDB53D}"/>
          </ac:spMkLst>
        </pc:spChg>
        <pc:spChg chg="del mod">
          <ac:chgData name="Valerie Sokolova" userId="11a22aa1dd404ec2" providerId="LiveId" clId="{B7ACFF13-38A5-4227-BDBD-43793609CD81}" dt="2018-10-13T22:24:24.192" v="4107" actId="478"/>
          <ac:spMkLst>
            <pc:docMk/>
            <pc:sldMk cId="2805960260" sldId="266"/>
            <ac:spMk id="25" creationId="{E1BA36E2-6B91-4D2B-8D03-D75BF0DA1A1D}"/>
          </ac:spMkLst>
        </pc:spChg>
        <pc:spChg chg="del mod">
          <ac:chgData name="Valerie Sokolova" userId="11a22aa1dd404ec2" providerId="LiveId" clId="{B7ACFF13-38A5-4227-BDBD-43793609CD81}" dt="2018-10-13T22:24:24.192" v="4107" actId="478"/>
          <ac:spMkLst>
            <pc:docMk/>
            <pc:sldMk cId="2805960260" sldId="266"/>
            <ac:spMk id="26" creationId="{6A4A19EC-477A-4D1A-A4BE-F2985BAA162F}"/>
          </ac:spMkLst>
        </pc:spChg>
        <pc:spChg chg="del mod">
          <ac:chgData name="Valerie Sokolova" userId="11a22aa1dd404ec2" providerId="LiveId" clId="{B7ACFF13-38A5-4227-BDBD-43793609CD81}" dt="2018-10-13T22:24:24.192" v="4107" actId="478"/>
          <ac:spMkLst>
            <pc:docMk/>
            <pc:sldMk cId="2805960260" sldId="266"/>
            <ac:spMk id="27" creationId="{CDD9B9BF-8C6F-4052-8FE4-054B195B4AC3}"/>
          </ac:spMkLst>
        </pc:spChg>
        <pc:spChg chg="add mod">
          <ac:chgData name="Valerie Sokolova" userId="11a22aa1dd404ec2" providerId="LiveId" clId="{B7ACFF13-38A5-4227-BDBD-43793609CD81}" dt="2018-10-13T22:32:37.921" v="4490" actId="207"/>
          <ac:spMkLst>
            <pc:docMk/>
            <pc:sldMk cId="2805960260" sldId="266"/>
            <ac:spMk id="28" creationId="{4A13887A-AC58-45E5-8CCF-41C2A71FADBB}"/>
          </ac:spMkLst>
        </pc:spChg>
        <pc:spChg chg="del mod">
          <ac:chgData name="Valerie Sokolova" userId="11a22aa1dd404ec2" providerId="LiveId" clId="{B7ACFF13-38A5-4227-BDBD-43793609CD81}" dt="2018-10-13T22:24:24.192" v="4107" actId="478"/>
          <ac:spMkLst>
            <pc:docMk/>
            <pc:sldMk cId="2805960260" sldId="266"/>
            <ac:spMk id="29" creationId="{73D0AD13-44F8-4BCE-8184-A6351FF558DB}"/>
          </ac:spMkLst>
        </pc:spChg>
        <pc:spChg chg="del mod">
          <ac:chgData name="Valerie Sokolova" userId="11a22aa1dd404ec2" providerId="LiveId" clId="{B7ACFF13-38A5-4227-BDBD-43793609CD81}" dt="2018-10-13T22:24:24.192" v="4107" actId="478"/>
          <ac:spMkLst>
            <pc:docMk/>
            <pc:sldMk cId="2805960260" sldId="266"/>
            <ac:spMk id="30" creationId="{56529F65-D11D-4A8D-BEAC-370A774613F4}"/>
          </ac:spMkLst>
        </pc:spChg>
        <pc:spChg chg="del mod">
          <ac:chgData name="Valerie Sokolova" userId="11a22aa1dd404ec2" providerId="LiveId" clId="{B7ACFF13-38A5-4227-BDBD-43793609CD81}" dt="2018-10-13T22:24:24.192" v="4107" actId="478"/>
          <ac:spMkLst>
            <pc:docMk/>
            <pc:sldMk cId="2805960260" sldId="266"/>
            <ac:spMk id="31" creationId="{DD266081-7CA8-4DB1-9B8A-73A70FA0EA1D}"/>
          </ac:spMkLst>
        </pc:spChg>
        <pc:spChg chg="del mod">
          <ac:chgData name="Valerie Sokolova" userId="11a22aa1dd404ec2" providerId="LiveId" clId="{B7ACFF13-38A5-4227-BDBD-43793609CD81}" dt="2018-10-13T22:24:24.192" v="4107" actId="478"/>
          <ac:spMkLst>
            <pc:docMk/>
            <pc:sldMk cId="2805960260" sldId="266"/>
            <ac:spMk id="32" creationId="{B673ABEB-9F31-44BE-8307-54273A6397AF}"/>
          </ac:spMkLst>
        </pc:spChg>
        <pc:spChg chg="add mod">
          <ac:chgData name="Valerie Sokolova" userId="11a22aa1dd404ec2" providerId="LiveId" clId="{B7ACFF13-38A5-4227-BDBD-43793609CD81}" dt="2018-10-13T22:42:08.189" v="4590" actId="1035"/>
          <ac:spMkLst>
            <pc:docMk/>
            <pc:sldMk cId="2805960260" sldId="266"/>
            <ac:spMk id="33" creationId="{3AB94609-F04F-4C04-8A20-A2166E1C8FA3}"/>
          </ac:spMkLst>
        </pc:spChg>
        <pc:spChg chg="add del">
          <ac:chgData name="Valerie Sokolova" userId="11a22aa1dd404ec2" providerId="LiveId" clId="{B7ACFF13-38A5-4227-BDBD-43793609CD81}" dt="2018-10-13T22:26:37.587" v="4164"/>
          <ac:spMkLst>
            <pc:docMk/>
            <pc:sldMk cId="2805960260" sldId="266"/>
            <ac:spMk id="34" creationId="{E664E769-2371-4FD9-8268-7D18D6ACCE88}"/>
          </ac:spMkLst>
        </pc:spChg>
        <pc:spChg chg="add mod">
          <ac:chgData name="Valerie Sokolova" userId="11a22aa1dd404ec2" providerId="LiveId" clId="{B7ACFF13-38A5-4227-BDBD-43793609CD81}" dt="2018-10-13T22:30:10.859" v="4360" actId="1037"/>
          <ac:spMkLst>
            <pc:docMk/>
            <pc:sldMk cId="2805960260" sldId="266"/>
            <ac:spMk id="35" creationId="{7CCFCA0F-47F6-4765-BB17-3BD2AC1F0E00}"/>
          </ac:spMkLst>
        </pc:spChg>
        <pc:spChg chg="add mod">
          <ac:chgData name="Valerie Sokolova" userId="11a22aa1dd404ec2" providerId="LiveId" clId="{B7ACFF13-38A5-4227-BDBD-43793609CD81}" dt="2018-10-13T22:30:42.155" v="4456" actId="1038"/>
          <ac:spMkLst>
            <pc:docMk/>
            <pc:sldMk cId="2805960260" sldId="266"/>
            <ac:spMk id="36" creationId="{EC9FE6BD-E541-4326-A4EF-D3BE4776D324}"/>
          </ac:spMkLst>
        </pc:spChg>
        <pc:spChg chg="add mod">
          <ac:chgData name="Valerie Sokolova" userId="11a22aa1dd404ec2" providerId="LiveId" clId="{B7ACFF13-38A5-4227-BDBD-43793609CD81}" dt="2018-10-13T22:30:35.471" v="4430" actId="1037"/>
          <ac:spMkLst>
            <pc:docMk/>
            <pc:sldMk cId="2805960260" sldId="266"/>
            <ac:spMk id="37" creationId="{457D45F7-8B1A-40E1-B260-0E6F4115B8F3}"/>
          </ac:spMkLst>
        </pc:spChg>
        <pc:spChg chg="add mod">
          <ac:chgData name="Valerie Sokolova" userId="11a22aa1dd404ec2" providerId="LiveId" clId="{B7ACFF13-38A5-4227-BDBD-43793609CD81}" dt="2018-10-13T22:30:02.598" v="4323" actId="1038"/>
          <ac:spMkLst>
            <pc:docMk/>
            <pc:sldMk cId="2805960260" sldId="266"/>
            <ac:spMk id="38" creationId="{80112668-DC6D-4E2B-860C-BBE0E5180DFF}"/>
          </ac:spMkLst>
        </pc:spChg>
        <pc:spChg chg="add mod">
          <ac:chgData name="Valerie Sokolova" userId="11a22aa1dd404ec2" providerId="LiveId" clId="{B7ACFF13-38A5-4227-BDBD-43793609CD81}" dt="2018-10-13T22:42:08.189" v="4590" actId="1035"/>
          <ac:spMkLst>
            <pc:docMk/>
            <pc:sldMk cId="2805960260" sldId="266"/>
            <ac:spMk id="39" creationId="{2FAD2EFB-0BE5-4DB1-9507-B3D60B23DAAB}"/>
          </ac:spMkLst>
        </pc:spChg>
        <pc:spChg chg="add mod">
          <ac:chgData name="Valerie Sokolova" userId="11a22aa1dd404ec2" providerId="LiveId" clId="{B7ACFF13-38A5-4227-BDBD-43793609CD81}" dt="2018-10-13T22:42:08.189" v="4590" actId="1035"/>
          <ac:spMkLst>
            <pc:docMk/>
            <pc:sldMk cId="2805960260" sldId="266"/>
            <ac:spMk id="40" creationId="{D4CE906B-E02D-431B-85A6-18000ED7F929}"/>
          </ac:spMkLst>
        </pc:spChg>
        <pc:spChg chg="add mod">
          <ac:chgData name="Valerie Sokolova" userId="11a22aa1dd404ec2" providerId="LiveId" clId="{B7ACFF13-38A5-4227-BDBD-43793609CD81}" dt="2018-10-13T22:30:49.046" v="4457" actId="1076"/>
          <ac:spMkLst>
            <pc:docMk/>
            <pc:sldMk cId="2805960260" sldId="266"/>
            <ac:spMk id="41" creationId="{C12D6735-9263-4C0A-976D-244C2DAE2302}"/>
          </ac:spMkLst>
        </pc:spChg>
        <pc:spChg chg="add mod">
          <ac:chgData name="Valerie Sokolova" userId="11a22aa1dd404ec2" providerId="LiveId" clId="{B7ACFF13-38A5-4227-BDBD-43793609CD81}" dt="2018-10-13T22:42:08.189" v="4590" actId="1035"/>
          <ac:spMkLst>
            <pc:docMk/>
            <pc:sldMk cId="2805960260" sldId="266"/>
            <ac:spMk id="42" creationId="{F36F743B-CCCD-48E3-B07E-3AC436250695}"/>
          </ac:spMkLst>
        </pc:spChg>
        <pc:spChg chg="add mod">
          <ac:chgData name="Valerie Sokolova" userId="11a22aa1dd404ec2" providerId="LiveId" clId="{B7ACFF13-38A5-4227-BDBD-43793609CD81}" dt="2018-10-13T22:42:08.189" v="4590" actId="1035"/>
          <ac:spMkLst>
            <pc:docMk/>
            <pc:sldMk cId="2805960260" sldId="266"/>
            <ac:spMk id="43" creationId="{A9C9C55A-626C-4FDD-A152-A014D423840B}"/>
          </ac:spMkLst>
        </pc:spChg>
        <pc:spChg chg="add mod">
          <ac:chgData name="Valerie Sokolova" userId="11a22aa1dd404ec2" providerId="LiveId" clId="{B7ACFF13-38A5-4227-BDBD-43793609CD81}" dt="2018-10-13T22:30:30.481" v="4406" actId="1076"/>
          <ac:spMkLst>
            <pc:docMk/>
            <pc:sldMk cId="2805960260" sldId="266"/>
            <ac:spMk id="44" creationId="{9A57042C-2D06-4044-803A-346A1B4489EF}"/>
          </ac:spMkLst>
        </pc:spChg>
        <pc:spChg chg="add mod">
          <ac:chgData name="Valerie Sokolova" userId="11a22aa1dd404ec2" providerId="LiveId" clId="{B7ACFF13-38A5-4227-BDBD-43793609CD81}" dt="2018-10-13T22:35:20.497" v="4513" actId="14100"/>
          <ac:spMkLst>
            <pc:docMk/>
            <pc:sldMk cId="2805960260" sldId="266"/>
            <ac:spMk id="45" creationId="{5DAD7122-C816-4BB3-8D63-25986DEA34D0}"/>
          </ac:spMkLst>
        </pc:spChg>
        <pc:spChg chg="add mod">
          <ac:chgData name="Valerie Sokolova" userId="11a22aa1dd404ec2" providerId="LiveId" clId="{B7ACFF13-38A5-4227-BDBD-43793609CD81}" dt="2018-10-13T22:35:41.273" v="4517" actId="14100"/>
          <ac:spMkLst>
            <pc:docMk/>
            <pc:sldMk cId="2805960260" sldId="266"/>
            <ac:spMk id="46" creationId="{C74D770B-EC60-46E2-A230-530A66ABB6DD}"/>
          </ac:spMkLst>
        </pc:spChg>
        <pc:spChg chg="add mod">
          <ac:chgData name="Valerie Sokolova" userId="11a22aa1dd404ec2" providerId="LiveId" clId="{B7ACFF13-38A5-4227-BDBD-43793609CD81}" dt="2018-10-13T22:35:54.446" v="4521" actId="1037"/>
          <ac:spMkLst>
            <pc:docMk/>
            <pc:sldMk cId="2805960260" sldId="266"/>
            <ac:spMk id="47" creationId="{931F8516-883E-4E94-8A93-04090A65E53E}"/>
          </ac:spMkLst>
        </pc:spChg>
        <pc:spChg chg="add del">
          <ac:chgData name="Valerie Sokolova" userId="11a22aa1dd404ec2" providerId="LiveId" clId="{B7ACFF13-38A5-4227-BDBD-43793609CD81}" dt="2018-10-13T22:35:59.871" v="4523"/>
          <ac:spMkLst>
            <pc:docMk/>
            <pc:sldMk cId="2805960260" sldId="266"/>
            <ac:spMk id="48" creationId="{65248B02-A2E2-45DB-8A46-F1C5B5C36766}"/>
          </ac:spMkLst>
        </pc:spChg>
        <pc:spChg chg="add mod">
          <ac:chgData name="Valerie Sokolova" userId="11a22aa1dd404ec2" providerId="LiveId" clId="{B7ACFF13-38A5-4227-BDBD-43793609CD81}" dt="2018-10-13T22:36:11.001" v="4532" actId="1037"/>
          <ac:spMkLst>
            <pc:docMk/>
            <pc:sldMk cId="2805960260" sldId="266"/>
            <ac:spMk id="49" creationId="{9B424FB8-21D5-4546-8352-35631B164567}"/>
          </ac:spMkLst>
        </pc:spChg>
        <pc:spChg chg="add mod">
          <ac:chgData name="Valerie Sokolova" userId="11a22aa1dd404ec2" providerId="LiveId" clId="{B7ACFF13-38A5-4227-BDBD-43793609CD81}" dt="2018-10-13T22:36:31.416" v="4538" actId="14100"/>
          <ac:spMkLst>
            <pc:docMk/>
            <pc:sldMk cId="2805960260" sldId="266"/>
            <ac:spMk id="50" creationId="{F4F59023-E0E8-43ED-809C-6F17ABDC5BA3}"/>
          </ac:spMkLst>
        </pc:spChg>
        <pc:spChg chg="add mod">
          <ac:chgData name="Valerie Sokolova" userId="11a22aa1dd404ec2" providerId="LiveId" clId="{B7ACFF13-38A5-4227-BDBD-43793609CD81}" dt="2018-10-13T22:36:40.812" v="4546" actId="1035"/>
          <ac:spMkLst>
            <pc:docMk/>
            <pc:sldMk cId="2805960260" sldId="266"/>
            <ac:spMk id="51" creationId="{25FA93CE-4ABD-436A-AC2E-0A6092C5A183}"/>
          </ac:spMkLst>
        </pc:spChg>
        <pc:spChg chg="add mod">
          <ac:chgData name="Valerie Sokolova" userId="11a22aa1dd404ec2" providerId="LiveId" clId="{B7ACFF13-38A5-4227-BDBD-43793609CD81}" dt="2018-10-13T22:37:07.760" v="4553" actId="207"/>
          <ac:spMkLst>
            <pc:docMk/>
            <pc:sldMk cId="2805960260" sldId="266"/>
            <ac:spMk id="52" creationId="{6B944AA0-54AF-4ECE-8DEE-72E9D0D8C8DE}"/>
          </ac:spMkLst>
        </pc:spChg>
        <pc:spChg chg="add mod">
          <ac:chgData name="Valerie Sokolova" userId="11a22aa1dd404ec2" providerId="LiveId" clId="{B7ACFF13-38A5-4227-BDBD-43793609CD81}" dt="2018-10-13T22:37:24.049" v="4565" actId="1038"/>
          <ac:spMkLst>
            <pc:docMk/>
            <pc:sldMk cId="2805960260" sldId="266"/>
            <ac:spMk id="53" creationId="{D2DCBF4E-07B1-4F2E-9C8A-C76EC6166FCB}"/>
          </ac:spMkLst>
        </pc:spChg>
        <pc:spChg chg="add mod">
          <ac:chgData name="Valerie Sokolova" userId="11a22aa1dd404ec2" providerId="LiveId" clId="{B7ACFF13-38A5-4227-BDBD-43793609CD81}" dt="2018-10-13T22:37:37.746" v="4569" actId="1037"/>
          <ac:spMkLst>
            <pc:docMk/>
            <pc:sldMk cId="2805960260" sldId="266"/>
            <ac:spMk id="54" creationId="{D7EEA20A-6D41-4B76-903F-0BE92045F309}"/>
          </ac:spMkLst>
        </pc:spChg>
        <pc:spChg chg="add mod">
          <ac:chgData name="Valerie Sokolova" userId="11a22aa1dd404ec2" providerId="LiveId" clId="{B7ACFF13-38A5-4227-BDBD-43793609CD81}" dt="2018-10-13T22:37:47.817" v="4572" actId="14100"/>
          <ac:spMkLst>
            <pc:docMk/>
            <pc:sldMk cId="2805960260" sldId="266"/>
            <ac:spMk id="55" creationId="{DB05EAD7-7A08-4920-AF6A-BBD05324530B}"/>
          </ac:spMkLst>
        </pc:spChg>
        <pc:spChg chg="add mod">
          <ac:chgData name="Valerie Sokolova" userId="11a22aa1dd404ec2" providerId="LiveId" clId="{B7ACFF13-38A5-4227-BDBD-43793609CD81}" dt="2018-10-13T22:38:04.130" v="4575" actId="14100"/>
          <ac:spMkLst>
            <pc:docMk/>
            <pc:sldMk cId="2805960260" sldId="266"/>
            <ac:spMk id="56" creationId="{C67678FD-2537-48EF-8149-326DF1D03C91}"/>
          </ac:spMkLst>
        </pc:spChg>
        <pc:spChg chg="add mod">
          <ac:chgData name="Valerie Sokolova" userId="11a22aa1dd404ec2" providerId="LiveId" clId="{B7ACFF13-38A5-4227-BDBD-43793609CD81}" dt="2018-10-13T22:38:14.603" v="4578" actId="14100"/>
          <ac:spMkLst>
            <pc:docMk/>
            <pc:sldMk cId="2805960260" sldId="266"/>
            <ac:spMk id="57" creationId="{62181937-E615-4C2F-8243-C1D602147094}"/>
          </ac:spMkLst>
        </pc:spChg>
        <pc:picChg chg="del">
          <ac:chgData name="Valerie Sokolova" userId="11a22aa1dd404ec2" providerId="LiveId" clId="{B7ACFF13-38A5-4227-BDBD-43793609CD81}" dt="2018-10-13T22:12:55.371" v="3248" actId="478"/>
          <ac:picMkLst>
            <pc:docMk/>
            <pc:sldMk cId="2805960260" sldId="266"/>
            <ac:picMk id="2" creationId="{28522977-482A-4D2A-B4D5-8226D8DD7EC1}"/>
          </ac:picMkLst>
        </pc:picChg>
        <pc:picChg chg="del">
          <ac:chgData name="Valerie Sokolova" userId="11a22aa1dd404ec2" providerId="LiveId" clId="{B7ACFF13-38A5-4227-BDBD-43793609CD81}" dt="2018-10-13T22:13:02.234" v="3250" actId="478"/>
          <ac:picMkLst>
            <pc:docMk/>
            <pc:sldMk cId="2805960260" sldId="266"/>
            <ac:picMk id="3" creationId="{2D593880-8D73-497D-83FF-097B9A02AD80}"/>
          </ac:picMkLst>
        </pc:picChg>
        <pc:picChg chg="del">
          <ac:chgData name="Valerie Sokolova" userId="11a22aa1dd404ec2" providerId="LiveId" clId="{B7ACFF13-38A5-4227-BDBD-43793609CD81}" dt="2018-10-13T22:12:55.371" v="3248" actId="478"/>
          <ac:picMkLst>
            <pc:docMk/>
            <pc:sldMk cId="2805960260" sldId="266"/>
            <ac:picMk id="4" creationId="{6ECF5B23-F8E9-47B6-B744-40085D70D1AC}"/>
          </ac:picMkLst>
        </pc:picChg>
        <pc:picChg chg="del">
          <ac:chgData name="Valerie Sokolova" userId="11a22aa1dd404ec2" providerId="LiveId" clId="{B7ACFF13-38A5-4227-BDBD-43793609CD81}" dt="2018-10-13T22:12:55.371" v="3248" actId="478"/>
          <ac:picMkLst>
            <pc:docMk/>
            <pc:sldMk cId="2805960260" sldId="266"/>
            <ac:picMk id="6" creationId="{4C290C73-83ED-40E5-85B2-7269A5644F9E}"/>
          </ac:picMkLst>
        </pc:picChg>
        <pc:picChg chg="del">
          <ac:chgData name="Valerie Sokolova" userId="11a22aa1dd404ec2" providerId="LiveId" clId="{B7ACFF13-38A5-4227-BDBD-43793609CD81}" dt="2018-10-13T22:12:55.371" v="3248" actId="478"/>
          <ac:picMkLst>
            <pc:docMk/>
            <pc:sldMk cId="2805960260" sldId="266"/>
            <ac:picMk id="7" creationId="{6916E16A-0AAA-4ADF-8D53-8573E4FC9D6D}"/>
          </ac:picMkLst>
        </pc:picChg>
        <pc:picChg chg="del">
          <ac:chgData name="Valerie Sokolova" userId="11a22aa1dd404ec2" providerId="LiveId" clId="{B7ACFF13-38A5-4227-BDBD-43793609CD81}" dt="2018-10-13T22:12:58.054" v="3249" actId="478"/>
          <ac:picMkLst>
            <pc:docMk/>
            <pc:sldMk cId="2805960260" sldId="266"/>
            <ac:picMk id="8" creationId="{10EE26BD-6366-4CB4-B3B3-6C2851E8BC6B}"/>
          </ac:picMkLst>
        </pc:picChg>
        <pc:picChg chg="del">
          <ac:chgData name="Valerie Sokolova" userId="11a22aa1dd404ec2" providerId="LiveId" clId="{B7ACFF13-38A5-4227-BDBD-43793609CD81}" dt="2018-10-13T22:12:58.054" v="3249" actId="478"/>
          <ac:picMkLst>
            <pc:docMk/>
            <pc:sldMk cId="2805960260" sldId="266"/>
            <ac:picMk id="10" creationId="{60018EF7-302D-431C-901F-77A2C878FC15}"/>
          </ac:picMkLst>
        </pc:picChg>
        <pc:picChg chg="del">
          <ac:chgData name="Valerie Sokolova" userId="11a22aa1dd404ec2" providerId="LiveId" clId="{B7ACFF13-38A5-4227-BDBD-43793609CD81}" dt="2018-10-13T22:12:58.054" v="3249" actId="478"/>
          <ac:picMkLst>
            <pc:docMk/>
            <pc:sldMk cId="2805960260" sldId="266"/>
            <ac:picMk id="11" creationId="{6D0653CD-54E1-4EF3-93E3-43CE186A7397}"/>
          </ac:picMkLst>
        </pc:picChg>
        <pc:picChg chg="del">
          <ac:chgData name="Valerie Sokolova" userId="11a22aa1dd404ec2" providerId="LiveId" clId="{B7ACFF13-38A5-4227-BDBD-43793609CD81}" dt="2018-10-13T22:12:58.054" v="3249" actId="478"/>
          <ac:picMkLst>
            <pc:docMk/>
            <pc:sldMk cId="2805960260" sldId="266"/>
            <ac:picMk id="12" creationId="{B931B19D-DE50-4FAC-8AC9-C5ADFD0EA5A8}"/>
          </ac:picMkLst>
        </pc:picChg>
        <pc:picChg chg="add del mod">
          <ac:chgData name="Valerie Sokolova" userId="11a22aa1dd404ec2" providerId="LiveId" clId="{B7ACFF13-38A5-4227-BDBD-43793609CD81}" dt="2018-10-13T22:34:33.535" v="4506" actId="478"/>
          <ac:picMkLst>
            <pc:docMk/>
            <pc:sldMk cId="2805960260" sldId="266"/>
            <ac:picMk id="13" creationId="{B471BA49-14D5-469A-A203-107FE76F724E}"/>
          </ac:picMkLst>
        </pc:picChg>
        <pc:picChg chg="del">
          <ac:chgData name="Valerie Sokolova" userId="11a22aa1dd404ec2" providerId="LiveId" clId="{B7ACFF13-38A5-4227-BDBD-43793609CD81}" dt="2018-10-13T22:13:02.234" v="3250" actId="478"/>
          <ac:picMkLst>
            <pc:docMk/>
            <pc:sldMk cId="2805960260" sldId="266"/>
            <ac:picMk id="14" creationId="{6FA2778B-E643-4659-A051-39980D26347C}"/>
          </ac:picMkLst>
        </pc:picChg>
        <pc:picChg chg="del">
          <ac:chgData name="Valerie Sokolova" userId="11a22aa1dd404ec2" providerId="LiveId" clId="{B7ACFF13-38A5-4227-BDBD-43793609CD81}" dt="2018-10-13T22:13:02.234" v="3250" actId="478"/>
          <ac:picMkLst>
            <pc:docMk/>
            <pc:sldMk cId="2805960260" sldId="266"/>
            <ac:picMk id="16" creationId="{FDBD3B1D-F703-404C-8A92-63BD039DC1FC}"/>
          </ac:picMkLst>
        </pc:picChg>
        <pc:picChg chg="del">
          <ac:chgData name="Valerie Sokolova" userId="11a22aa1dd404ec2" providerId="LiveId" clId="{B7ACFF13-38A5-4227-BDBD-43793609CD81}" dt="2018-10-13T22:13:02.234" v="3250" actId="478"/>
          <ac:picMkLst>
            <pc:docMk/>
            <pc:sldMk cId="2805960260" sldId="266"/>
            <ac:picMk id="18" creationId="{AE94DF35-4111-4A4D-A4DB-96BADFBA6528}"/>
          </ac:picMkLst>
        </pc:picChg>
      </pc:sldChg>
      <pc:sldChg chg="addSp delSp modSp add ord delAnim">
        <pc:chgData name="Valerie Sokolova" userId="11a22aa1dd404ec2" providerId="LiveId" clId="{B7ACFF13-38A5-4227-BDBD-43793609CD81}" dt="2018-10-13T22:43:45.760" v="4631"/>
        <pc:sldMkLst>
          <pc:docMk/>
          <pc:sldMk cId="3449896820" sldId="267"/>
        </pc:sldMkLst>
        <pc:spChg chg="del">
          <ac:chgData name="Valerie Sokolova" userId="11a22aa1dd404ec2" providerId="LiveId" clId="{B7ACFF13-38A5-4227-BDBD-43793609CD81}" dt="2018-10-13T22:43:04.846" v="4611" actId="478"/>
          <ac:spMkLst>
            <pc:docMk/>
            <pc:sldMk cId="3449896820" sldId="267"/>
            <ac:spMk id="4" creationId="{7EEEBC61-6335-4B4E-94BF-11390BD33C03}"/>
          </ac:spMkLst>
        </pc:spChg>
        <pc:spChg chg="del">
          <ac:chgData name="Valerie Sokolova" userId="11a22aa1dd404ec2" providerId="LiveId" clId="{B7ACFF13-38A5-4227-BDBD-43793609CD81}" dt="2018-10-13T22:43:04.846" v="4611" actId="478"/>
          <ac:spMkLst>
            <pc:docMk/>
            <pc:sldMk cId="3449896820" sldId="267"/>
            <ac:spMk id="5" creationId="{EA0D5068-3503-4154-AE3F-02F192DCD154}"/>
          </ac:spMkLst>
        </pc:spChg>
        <pc:spChg chg="del">
          <ac:chgData name="Valerie Sokolova" userId="11a22aa1dd404ec2" providerId="LiveId" clId="{B7ACFF13-38A5-4227-BDBD-43793609CD81}" dt="2018-10-13T22:43:04.846" v="4611" actId="478"/>
          <ac:spMkLst>
            <pc:docMk/>
            <pc:sldMk cId="3449896820" sldId="267"/>
            <ac:spMk id="6" creationId="{181CCC2F-6169-43C2-84FD-A5EBFAA8B691}"/>
          </ac:spMkLst>
        </pc:spChg>
        <pc:spChg chg="del">
          <ac:chgData name="Valerie Sokolova" userId="11a22aa1dd404ec2" providerId="LiveId" clId="{B7ACFF13-38A5-4227-BDBD-43793609CD81}" dt="2018-10-13T22:43:04.846" v="4611" actId="478"/>
          <ac:spMkLst>
            <pc:docMk/>
            <pc:sldMk cId="3449896820" sldId="267"/>
            <ac:spMk id="7" creationId="{04E9F67C-2715-4283-9570-A9BCBD95CDAF}"/>
          </ac:spMkLst>
        </pc:spChg>
        <pc:spChg chg="del">
          <ac:chgData name="Valerie Sokolova" userId="11a22aa1dd404ec2" providerId="LiveId" clId="{B7ACFF13-38A5-4227-BDBD-43793609CD81}" dt="2018-10-13T22:43:04.846" v="4611" actId="478"/>
          <ac:spMkLst>
            <pc:docMk/>
            <pc:sldMk cId="3449896820" sldId="267"/>
            <ac:spMk id="8" creationId="{1CF03818-95AA-4809-91FF-B583F3E4DAEE}"/>
          </ac:spMkLst>
        </pc:spChg>
        <pc:spChg chg="del">
          <ac:chgData name="Valerie Sokolova" userId="11a22aa1dd404ec2" providerId="LiveId" clId="{B7ACFF13-38A5-4227-BDBD-43793609CD81}" dt="2018-10-13T22:43:04.846" v="4611" actId="478"/>
          <ac:spMkLst>
            <pc:docMk/>
            <pc:sldMk cId="3449896820" sldId="267"/>
            <ac:spMk id="10" creationId="{5E6823C1-DB89-4F4B-B45B-303C6D332AF6}"/>
          </ac:spMkLst>
        </pc:spChg>
        <pc:spChg chg="del">
          <ac:chgData name="Valerie Sokolova" userId="11a22aa1dd404ec2" providerId="LiveId" clId="{B7ACFF13-38A5-4227-BDBD-43793609CD81}" dt="2018-10-13T22:43:04.846" v="4611" actId="478"/>
          <ac:spMkLst>
            <pc:docMk/>
            <pc:sldMk cId="3449896820" sldId="267"/>
            <ac:spMk id="11" creationId="{3A82217F-63A9-40E8-9BD9-979054FC5F25}"/>
          </ac:spMkLst>
        </pc:spChg>
        <pc:spChg chg="del">
          <ac:chgData name="Valerie Sokolova" userId="11a22aa1dd404ec2" providerId="LiveId" clId="{B7ACFF13-38A5-4227-BDBD-43793609CD81}" dt="2018-10-13T22:43:04.846" v="4611" actId="478"/>
          <ac:spMkLst>
            <pc:docMk/>
            <pc:sldMk cId="3449896820" sldId="267"/>
            <ac:spMk id="12" creationId="{C3BDEA81-0528-4AE0-9C5E-85D3973D99D8}"/>
          </ac:spMkLst>
        </pc:spChg>
        <pc:spChg chg="mod">
          <ac:chgData name="Valerie Sokolova" userId="11a22aa1dd404ec2" providerId="LiveId" clId="{B7ACFF13-38A5-4227-BDBD-43793609CD81}" dt="2018-10-13T22:43:09.285" v="4626" actId="20577"/>
          <ac:spMkLst>
            <pc:docMk/>
            <pc:sldMk cId="3449896820" sldId="267"/>
            <ac:spMk id="13" creationId="{A16372B9-5C40-4445-B175-202E890E81EF}"/>
          </ac:spMkLst>
        </pc:spChg>
        <pc:spChg chg="del">
          <ac:chgData name="Valerie Sokolova" userId="11a22aa1dd404ec2" providerId="LiveId" clId="{B7ACFF13-38A5-4227-BDBD-43793609CD81}" dt="2018-10-13T22:43:04.846" v="4611" actId="478"/>
          <ac:spMkLst>
            <pc:docMk/>
            <pc:sldMk cId="3449896820" sldId="267"/>
            <ac:spMk id="14" creationId="{08497CE4-5659-4AA3-9144-A0E12043AC32}"/>
          </ac:spMkLst>
        </pc:spChg>
        <pc:picChg chg="del">
          <ac:chgData name="Valerie Sokolova" userId="11a22aa1dd404ec2" providerId="LiveId" clId="{B7ACFF13-38A5-4227-BDBD-43793609CD81}" dt="2018-10-13T22:43:04.846" v="4611" actId="478"/>
          <ac:picMkLst>
            <pc:docMk/>
            <pc:sldMk cId="3449896820" sldId="267"/>
            <ac:picMk id="2" creationId="{2B2E29A9-4F6D-4586-8F8B-DBDD6FB142B4}"/>
          </ac:picMkLst>
        </pc:picChg>
        <pc:picChg chg="del">
          <ac:chgData name="Valerie Sokolova" userId="11a22aa1dd404ec2" providerId="LiveId" clId="{B7ACFF13-38A5-4227-BDBD-43793609CD81}" dt="2018-10-13T22:43:04.846" v="4611" actId="478"/>
          <ac:picMkLst>
            <pc:docMk/>
            <pc:sldMk cId="3449896820" sldId="267"/>
            <ac:picMk id="3" creationId="{29216F3E-B3F7-40C3-B236-478817DF1C99}"/>
          </ac:picMkLst>
        </pc:picChg>
        <pc:picChg chg="add mod">
          <ac:chgData name="Valerie Sokolova" userId="11a22aa1dd404ec2" providerId="LiveId" clId="{B7ACFF13-38A5-4227-BDBD-43793609CD81}" dt="2018-10-13T22:43:38.630" v="4630" actId="14100"/>
          <ac:picMkLst>
            <pc:docMk/>
            <pc:sldMk cId="3449896820" sldId="267"/>
            <ac:picMk id="9" creationId="{9ECA736B-97C0-495D-B8BD-D487FC0E3021}"/>
          </ac:picMkLst>
        </pc:picChg>
        <pc:picChg chg="del">
          <ac:chgData name="Valerie Sokolova" userId="11a22aa1dd404ec2" providerId="LiveId" clId="{B7ACFF13-38A5-4227-BDBD-43793609CD81}" dt="2018-10-13T22:43:04.846" v="4611" actId="478"/>
          <ac:picMkLst>
            <pc:docMk/>
            <pc:sldMk cId="3449896820" sldId="267"/>
            <ac:picMk id="17" creationId="{1D430114-1F7B-4362-A5C5-35D742440B69}"/>
          </ac:picMkLst>
        </pc:picChg>
        <pc:picChg chg="del">
          <ac:chgData name="Valerie Sokolova" userId="11a22aa1dd404ec2" providerId="LiveId" clId="{B7ACFF13-38A5-4227-BDBD-43793609CD81}" dt="2018-10-13T22:43:04.846" v="4611" actId="478"/>
          <ac:picMkLst>
            <pc:docMk/>
            <pc:sldMk cId="3449896820" sldId="267"/>
            <ac:picMk id="18" creationId="{33149B2B-4E80-47A4-8CFC-CBB272486C2C}"/>
          </ac:picMkLst>
        </pc:picChg>
        <pc:picChg chg="del">
          <ac:chgData name="Valerie Sokolova" userId="11a22aa1dd404ec2" providerId="LiveId" clId="{B7ACFF13-38A5-4227-BDBD-43793609CD81}" dt="2018-10-13T22:43:04.846" v="4611" actId="478"/>
          <ac:picMkLst>
            <pc:docMk/>
            <pc:sldMk cId="3449896820" sldId="267"/>
            <ac:picMk id="19" creationId="{16F3C7F0-DC12-4581-A0A1-45E6A259D2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4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0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8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9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0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1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8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0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2A1AB-F0B8-4FBE-B9CD-61809D250AA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6372B9-5C40-4445-B175-202E890E81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Let’s get away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CA736B-97C0-495D-B8BD-D487FC0E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838"/>
            <a:ext cx="9144000" cy="600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6372B9-5C40-4445-B175-202E890E81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Common conversation phrases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EEBC61-6335-4B4E-94BF-11390BD33C03}"/>
              </a:ext>
            </a:extLst>
          </p:cNvPr>
          <p:cNvSpPr txBox="1">
            <a:spLocks/>
          </p:cNvSpPr>
          <p:nvPr/>
        </p:nvSpPr>
        <p:spPr>
          <a:xfrm>
            <a:off x="399399" y="2178050"/>
            <a:ext cx="2386551" cy="1394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was it?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did it go?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Tell me about…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0D5068-3503-4154-AE3F-02F192DCD154}"/>
              </a:ext>
            </a:extLst>
          </p:cNvPr>
          <p:cNvSpPr txBox="1">
            <a:spLocks/>
          </p:cNvSpPr>
          <p:nvPr/>
        </p:nvSpPr>
        <p:spPr>
          <a:xfrm>
            <a:off x="399400" y="1358921"/>
            <a:ext cx="2386552" cy="80542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4A156D"/>
                </a:solidFill>
              </a:rPr>
              <a:t>Initiating</a:t>
            </a:r>
            <a:br>
              <a:rPr lang="en-US" sz="2400" b="1" dirty="0">
                <a:solidFill>
                  <a:srgbClr val="4A156D"/>
                </a:solidFill>
              </a:rPr>
            </a:br>
            <a:r>
              <a:rPr lang="en-US" sz="2400" b="1" dirty="0">
                <a:solidFill>
                  <a:srgbClr val="4A156D"/>
                </a:solidFill>
              </a:rPr>
              <a:t>the story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1CCC2F-6169-43C2-84FD-A5EBFAA8B691}"/>
              </a:ext>
            </a:extLst>
          </p:cNvPr>
          <p:cNvSpPr txBox="1">
            <a:spLocks/>
          </p:cNvSpPr>
          <p:nvPr/>
        </p:nvSpPr>
        <p:spPr>
          <a:xfrm>
            <a:off x="3162353" y="2178050"/>
            <a:ext cx="2596755" cy="3022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That’s amazing!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That’s awesome!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That’s great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Sounds wonderful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Fantastic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love it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Nice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E9F67C-2715-4283-9570-A9BCBD95CDAF}"/>
              </a:ext>
            </a:extLst>
          </p:cNvPr>
          <p:cNvSpPr txBox="1">
            <a:spLocks/>
          </p:cNvSpPr>
          <p:nvPr/>
        </p:nvSpPr>
        <p:spPr>
          <a:xfrm>
            <a:off x="3162354" y="1358921"/>
            <a:ext cx="2596756" cy="80542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4A156D"/>
                </a:solidFill>
              </a:rPr>
              <a:t>Responding positively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F03818-95AA-4809-91FF-B583F3E4DAEE}"/>
              </a:ext>
            </a:extLst>
          </p:cNvPr>
          <p:cNvSpPr txBox="1">
            <a:spLocks/>
          </p:cNvSpPr>
          <p:nvPr/>
        </p:nvSpPr>
        <p:spPr>
          <a:xfrm>
            <a:off x="6135517" y="2178050"/>
            <a:ext cx="2675068" cy="3022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That’s terrible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That’s awful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Sorry to hear that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Yikes!</a:t>
            </a:r>
          </a:p>
          <a:p>
            <a:r>
              <a:rPr lang="en-US" sz="2200" dirty="0">
                <a:solidFill>
                  <a:srgbClr val="C00000"/>
                </a:solidFill>
              </a:rPr>
              <a:t>What a pity</a:t>
            </a:r>
          </a:p>
          <a:p>
            <a:r>
              <a:rPr lang="en-US" sz="2200" strike="sngStrike" dirty="0">
                <a:solidFill>
                  <a:srgbClr val="C00000"/>
                </a:solidFill>
              </a:rPr>
              <a:t>You have my sympathy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6823C1-DB89-4F4B-B45B-303C6D332AF6}"/>
              </a:ext>
            </a:extLst>
          </p:cNvPr>
          <p:cNvSpPr txBox="1">
            <a:spLocks/>
          </p:cNvSpPr>
          <p:nvPr/>
        </p:nvSpPr>
        <p:spPr>
          <a:xfrm>
            <a:off x="6135517" y="1358921"/>
            <a:ext cx="2675069" cy="80542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4A156D"/>
                </a:solidFill>
              </a:rPr>
              <a:t>Responding negatively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82217F-63A9-40E8-9BD9-979054FC5F25}"/>
              </a:ext>
            </a:extLst>
          </p:cNvPr>
          <p:cNvSpPr txBox="1">
            <a:spLocks/>
          </p:cNvSpPr>
          <p:nvPr/>
        </p:nvSpPr>
        <p:spPr>
          <a:xfrm>
            <a:off x="399392" y="4704429"/>
            <a:ext cx="2386551" cy="1630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Really?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you serious?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That’s crazy 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way!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BDEA81-0528-4AE0-9C5E-85D3973D99D8}"/>
              </a:ext>
            </a:extLst>
          </p:cNvPr>
          <p:cNvSpPr txBox="1">
            <a:spLocks/>
          </p:cNvSpPr>
          <p:nvPr/>
        </p:nvSpPr>
        <p:spPr>
          <a:xfrm>
            <a:off x="399392" y="3888234"/>
            <a:ext cx="2386552" cy="80542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4A156D"/>
                </a:solidFill>
              </a:rPr>
              <a:t>Expressing surprise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497CE4-5659-4AA3-9144-A0E12043AC32}"/>
              </a:ext>
            </a:extLst>
          </p:cNvPr>
          <p:cNvSpPr txBox="1">
            <a:spLocks/>
          </p:cNvSpPr>
          <p:nvPr/>
        </p:nvSpPr>
        <p:spPr>
          <a:xfrm>
            <a:off x="3162353" y="5499079"/>
            <a:ext cx="5648232" cy="835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Oh my god / gosh / goodness</a:t>
            </a:r>
          </a:p>
          <a:p>
            <a:pPr lvl="2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2E29A9-4F6D-4586-8F8B-DBDD6FB14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293" y="3949517"/>
            <a:ext cx="566567" cy="284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216F3E-B3F7-40C3-B236-478817DF1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621" y="3891550"/>
            <a:ext cx="723900" cy="790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430114-1F7B-4362-A5C5-35D742440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144" y="1379652"/>
            <a:ext cx="762000" cy="723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149B2B-4E80-47A4-8CFC-CBB272486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7055" y="1365364"/>
            <a:ext cx="752475" cy="752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F3C7F0-DC12-4581-A0A1-45E6A259D2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0087" y="1379652"/>
            <a:ext cx="7143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Close… But different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89BCDB3-0503-47F8-8D94-4105C59F5B7A}"/>
              </a:ext>
            </a:extLst>
          </p:cNvPr>
          <p:cNvSpPr txBox="1">
            <a:spLocks/>
          </p:cNvSpPr>
          <p:nvPr/>
        </p:nvSpPr>
        <p:spPr>
          <a:xfrm>
            <a:off x="595865" y="1756288"/>
            <a:ext cx="3498290" cy="74627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out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E8A41DB-9778-4548-B756-BA636E7FDBBB}"/>
              </a:ext>
            </a:extLst>
          </p:cNvPr>
          <p:cNvSpPr txBox="1">
            <a:spLocks/>
          </p:cNvSpPr>
          <p:nvPr/>
        </p:nvSpPr>
        <p:spPr>
          <a:xfrm>
            <a:off x="5158044" y="1753828"/>
            <a:ext cx="3498290" cy="74627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Spot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42D148C-80AF-4DF0-B41F-39C744D6CE8B}"/>
              </a:ext>
            </a:extLst>
          </p:cNvPr>
          <p:cNvSpPr txBox="1">
            <a:spLocks/>
          </p:cNvSpPr>
          <p:nvPr/>
        </p:nvSpPr>
        <p:spPr>
          <a:xfrm>
            <a:off x="601807" y="3723942"/>
            <a:ext cx="3498290" cy="74627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Remote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AAEAA9DB-5B98-473C-A22B-4C7B640E5193}"/>
              </a:ext>
            </a:extLst>
          </p:cNvPr>
          <p:cNvSpPr txBox="1">
            <a:spLocks/>
          </p:cNvSpPr>
          <p:nvPr/>
        </p:nvSpPr>
        <p:spPr>
          <a:xfrm>
            <a:off x="5163986" y="3721482"/>
            <a:ext cx="3498290" cy="74627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Trip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675D1DA-4039-4CB2-B880-DEBE8BD0713C}"/>
              </a:ext>
            </a:extLst>
          </p:cNvPr>
          <p:cNvSpPr txBox="1">
            <a:spLocks/>
          </p:cNvSpPr>
          <p:nvPr/>
        </p:nvSpPr>
        <p:spPr>
          <a:xfrm>
            <a:off x="595864" y="5670357"/>
            <a:ext cx="3498290" cy="74627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Soak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D80909B5-D75C-4981-A329-F3F3414E5646}"/>
              </a:ext>
            </a:extLst>
          </p:cNvPr>
          <p:cNvSpPr txBox="1">
            <a:spLocks/>
          </p:cNvSpPr>
          <p:nvPr/>
        </p:nvSpPr>
        <p:spPr>
          <a:xfrm>
            <a:off x="5158043" y="5667897"/>
            <a:ext cx="3498290" cy="74627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Holiday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F527AED-D7E8-4DEE-AA45-DE682239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64" y="1503641"/>
            <a:ext cx="1620108" cy="11730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E728CB4-96C3-40AD-998B-6BEA62B93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914" y="1507845"/>
            <a:ext cx="1484241" cy="11730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DEC821F-9291-46C0-A76D-D9C756D02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392" y="1503641"/>
            <a:ext cx="1390943" cy="11730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DE31429-51B3-4FC5-A1E8-9384E35B0E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290" r="2093" b="36297"/>
          <a:stretch/>
        </p:blipFill>
        <p:spPr>
          <a:xfrm>
            <a:off x="5188010" y="1503640"/>
            <a:ext cx="1651940" cy="11730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13B54BE-30BC-491B-B137-2FDE161162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8010" y="3366111"/>
            <a:ext cx="1651940" cy="11730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2B57A82-003A-4178-8788-E005EB807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4783" y="3366111"/>
            <a:ext cx="1421552" cy="11730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5A22F41-9BDB-4280-B137-EA99C0E598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864" y="3366111"/>
            <a:ext cx="1620108" cy="11730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1E238B9-B442-476F-BBED-731817A1B3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9914" y="3370317"/>
            <a:ext cx="1484241" cy="11730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3F3140-82FF-4CF5-B91E-FF115A6AB2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864" y="5387071"/>
            <a:ext cx="1620108" cy="11833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C805A47-56F9-4118-BC20-8347B87021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9914" y="5391274"/>
            <a:ext cx="1484241" cy="11791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A3E0E60-052D-4EA9-923F-9B1EE37602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8010" y="5387068"/>
            <a:ext cx="1651940" cy="11833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EAA1E52-8741-47A6-8CFA-7D5ACBDDFB1E}"/>
              </a:ext>
            </a:extLst>
          </p:cNvPr>
          <p:cNvSpPr txBox="1">
            <a:spLocks/>
          </p:cNvSpPr>
          <p:nvPr/>
        </p:nvSpPr>
        <p:spPr>
          <a:xfrm>
            <a:off x="595864" y="1024088"/>
            <a:ext cx="1620108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out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A736358-9CE0-4A1A-881D-8C418BCDEA86}"/>
              </a:ext>
            </a:extLst>
          </p:cNvPr>
          <p:cNvSpPr txBox="1">
            <a:spLocks/>
          </p:cNvSpPr>
          <p:nvPr/>
        </p:nvSpPr>
        <p:spPr>
          <a:xfrm>
            <a:off x="2470220" y="1024088"/>
            <a:ext cx="1788832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this out!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B64043E2-8605-409B-882E-0CED2CA59FCD}"/>
              </a:ext>
            </a:extLst>
          </p:cNvPr>
          <p:cNvSpPr txBox="1">
            <a:spLocks/>
          </p:cNvSpPr>
          <p:nvPr/>
        </p:nvSpPr>
        <p:spPr>
          <a:xfrm>
            <a:off x="7155495" y="1024088"/>
            <a:ext cx="1620108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Nice spots!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EB3C470D-6CBE-4561-A60E-D9CDB8D3E4D7}"/>
              </a:ext>
            </a:extLst>
          </p:cNvPr>
          <p:cNvSpPr txBox="1">
            <a:spLocks/>
          </p:cNvSpPr>
          <p:nvPr/>
        </p:nvSpPr>
        <p:spPr>
          <a:xfrm>
            <a:off x="5208612" y="1024088"/>
            <a:ext cx="1620108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Nice spots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85E83BDE-6A08-4810-83E0-834C9D9F04BA}"/>
              </a:ext>
            </a:extLst>
          </p:cNvPr>
          <p:cNvSpPr txBox="1">
            <a:spLocks/>
          </p:cNvSpPr>
          <p:nvPr/>
        </p:nvSpPr>
        <p:spPr>
          <a:xfrm>
            <a:off x="427140" y="2886558"/>
            <a:ext cx="1923812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Remote control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358BFB7-0F7C-463F-9543-E71A3AC15FB4}"/>
              </a:ext>
            </a:extLst>
          </p:cNvPr>
          <p:cNvSpPr txBox="1">
            <a:spLocks/>
          </p:cNvSpPr>
          <p:nvPr/>
        </p:nvSpPr>
        <p:spPr>
          <a:xfrm>
            <a:off x="2470220" y="2886558"/>
            <a:ext cx="1788832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Remote location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8B3C95A0-9EB6-4307-86B6-2224CC596B1D}"/>
              </a:ext>
            </a:extLst>
          </p:cNvPr>
          <p:cNvSpPr txBox="1">
            <a:spLocks/>
          </p:cNvSpPr>
          <p:nvPr/>
        </p:nvSpPr>
        <p:spPr>
          <a:xfrm>
            <a:off x="7155495" y="2886558"/>
            <a:ext cx="1620108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Got tripped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E75753A-CB80-42B6-B1C4-66DAB48ADB92}"/>
              </a:ext>
            </a:extLst>
          </p:cNvPr>
          <p:cNvSpPr txBox="1">
            <a:spLocks/>
          </p:cNvSpPr>
          <p:nvPr/>
        </p:nvSpPr>
        <p:spPr>
          <a:xfrm>
            <a:off x="5208612" y="2886558"/>
            <a:ext cx="1620108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Went on a trip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7641C81-CACC-428F-8F29-D993A1A4643D}"/>
              </a:ext>
            </a:extLst>
          </p:cNvPr>
          <p:cNvSpPr txBox="1">
            <a:spLocks/>
          </p:cNvSpPr>
          <p:nvPr/>
        </p:nvSpPr>
        <p:spPr>
          <a:xfrm>
            <a:off x="427140" y="4830513"/>
            <a:ext cx="1923812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Soak up the sun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456E2C8-53CB-4F4F-8459-FD629F2806CE}"/>
              </a:ext>
            </a:extLst>
          </p:cNvPr>
          <p:cNvSpPr txBox="1">
            <a:spLocks/>
          </p:cNvSpPr>
          <p:nvPr/>
        </p:nvSpPr>
        <p:spPr>
          <a:xfrm>
            <a:off x="2470220" y="4830513"/>
            <a:ext cx="1788832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soaked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818F4E1E-CAAB-4044-9EA3-750B21714E4B}"/>
              </a:ext>
            </a:extLst>
          </p:cNvPr>
          <p:cNvSpPr txBox="1">
            <a:spLocks/>
          </p:cNvSpPr>
          <p:nvPr/>
        </p:nvSpPr>
        <p:spPr>
          <a:xfrm>
            <a:off x="7234783" y="4830513"/>
            <a:ext cx="1421552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Going on holiday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6CF7813D-9817-404B-AF7E-B1C50DFAC1EF}"/>
              </a:ext>
            </a:extLst>
          </p:cNvPr>
          <p:cNvSpPr txBox="1">
            <a:spLocks/>
          </p:cNvSpPr>
          <p:nvPr/>
        </p:nvSpPr>
        <p:spPr>
          <a:xfrm>
            <a:off x="5208612" y="4830513"/>
            <a:ext cx="1620108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Celebrating a holiday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E434962-884F-4CF8-8922-69551E1362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4781" y="5371978"/>
            <a:ext cx="1421553" cy="11984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775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Mallorca adventures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A13887A-AC58-45E5-8CCF-41C2A71FADBB}"/>
              </a:ext>
            </a:extLst>
          </p:cNvPr>
          <p:cNvSpPr txBox="1">
            <a:spLocks/>
          </p:cNvSpPr>
          <p:nvPr/>
        </p:nvSpPr>
        <p:spPr>
          <a:xfrm>
            <a:off x="347758" y="2486865"/>
            <a:ext cx="8212323" cy="407756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>
                <a:solidFill>
                  <a:srgbClr val="0070C0"/>
                </a:solidFill>
              </a:rPr>
              <a:t>Derek: </a:t>
            </a:r>
            <a:r>
              <a:rPr lang="en-US" sz="1800" i="1" dirty="0">
                <a:solidFill>
                  <a:srgbClr val="0070C0"/>
                </a:solidFill>
              </a:rPr>
              <a:t>Hey man, how did your vacation go?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7030A0"/>
                </a:solidFill>
              </a:rPr>
              <a:t>Nate: </a:t>
            </a:r>
            <a:r>
              <a:rPr lang="en-US" sz="1800" i="1" dirty="0">
                <a:solidFill>
                  <a:srgbClr val="7030A0"/>
                </a:solidFill>
              </a:rPr>
              <a:t>It was awesome! I went on a trip to this very remote location in Mallorca away from all tourist attractions, so it was calm and peaceful. 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0070C0"/>
                </a:solidFill>
              </a:rPr>
              <a:t>Derek: </a:t>
            </a:r>
            <a:r>
              <a:rPr lang="en-US" sz="1800" i="1" dirty="0">
                <a:solidFill>
                  <a:srgbClr val="0070C0"/>
                </a:solidFill>
              </a:rPr>
              <a:t>Nice. What did you do out there?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7030A0"/>
                </a:solidFill>
              </a:rPr>
              <a:t>Nate: </a:t>
            </a:r>
            <a:r>
              <a:rPr lang="en-US" sz="1800" i="1" dirty="0">
                <a:solidFill>
                  <a:srgbClr val="7030A0"/>
                </a:solidFill>
              </a:rPr>
              <a:t>Mostly relaxed and soaked up the sun on the beach. Also checked out a few local restaurants. 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0070C0"/>
                </a:solidFill>
              </a:rPr>
              <a:t>Derek: </a:t>
            </a:r>
            <a:r>
              <a:rPr lang="en-US" sz="1800" i="1" dirty="0">
                <a:solidFill>
                  <a:srgbClr val="0070C0"/>
                </a:solidFill>
              </a:rPr>
              <a:t>Did you find any nice spots?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7030A0"/>
                </a:solidFill>
              </a:rPr>
              <a:t>Nate: </a:t>
            </a:r>
            <a:r>
              <a:rPr lang="en-US" sz="1800" i="1" dirty="0">
                <a:solidFill>
                  <a:srgbClr val="7030A0"/>
                </a:solidFill>
              </a:rPr>
              <a:t>Yeah! The seafood there is amazing. All local restaurants are fantastic. The only bad thing that happened while I was there is that I tripped on the walk home and sprained my ankle. 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0070C0"/>
                </a:solidFill>
              </a:rPr>
              <a:t>Derek: </a:t>
            </a:r>
            <a:r>
              <a:rPr lang="en-US" sz="1800" i="1" dirty="0">
                <a:solidFill>
                  <a:srgbClr val="0070C0"/>
                </a:solidFill>
              </a:rPr>
              <a:t>Yikes, sounds terrible! Hope you are feeling better now. 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7030A0"/>
                </a:solidFill>
              </a:rPr>
              <a:t>Nate: </a:t>
            </a:r>
            <a:r>
              <a:rPr lang="en-US" sz="1800" i="1" dirty="0">
                <a:solidFill>
                  <a:srgbClr val="7030A0"/>
                </a:solidFill>
              </a:rPr>
              <a:t>Much better now, thanks!</a:t>
            </a:r>
          </a:p>
          <a:p>
            <a:pPr marL="0" indent="0">
              <a:buNone/>
            </a:pPr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AB94609-F04F-4C04-8A20-A2166E1C8FA3}"/>
              </a:ext>
            </a:extLst>
          </p:cNvPr>
          <p:cNvSpPr txBox="1">
            <a:spLocks/>
          </p:cNvSpPr>
          <p:nvPr/>
        </p:nvSpPr>
        <p:spPr>
          <a:xfrm>
            <a:off x="6979124" y="1666361"/>
            <a:ext cx="1577295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Vacation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CCFCA0F-47F6-4765-BB17-3BD2AC1F0E00}"/>
              </a:ext>
            </a:extLst>
          </p:cNvPr>
          <p:cNvSpPr txBox="1">
            <a:spLocks/>
          </p:cNvSpPr>
          <p:nvPr/>
        </p:nvSpPr>
        <p:spPr>
          <a:xfrm>
            <a:off x="1135424" y="1254509"/>
            <a:ext cx="1577295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Awesome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C9FE6BD-E541-4326-A4EF-D3BE4776D324}"/>
              </a:ext>
            </a:extLst>
          </p:cNvPr>
          <p:cNvSpPr txBox="1">
            <a:spLocks/>
          </p:cNvSpPr>
          <p:nvPr/>
        </p:nvSpPr>
        <p:spPr>
          <a:xfrm>
            <a:off x="7768218" y="1254509"/>
            <a:ext cx="1115907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Trip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457D45F7-8B1A-40E1-B260-0E6F4115B8F3}"/>
              </a:ext>
            </a:extLst>
          </p:cNvPr>
          <p:cNvSpPr txBox="1">
            <a:spLocks/>
          </p:cNvSpPr>
          <p:nvPr/>
        </p:nvSpPr>
        <p:spPr>
          <a:xfrm>
            <a:off x="3927106" y="1254509"/>
            <a:ext cx="2166040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Remote location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80112668-DC6D-4E2B-860C-BBE0E5180DFF}"/>
              </a:ext>
            </a:extLst>
          </p:cNvPr>
          <p:cNvSpPr txBox="1">
            <a:spLocks/>
          </p:cNvSpPr>
          <p:nvPr/>
        </p:nvSpPr>
        <p:spPr>
          <a:xfrm>
            <a:off x="154006" y="1255614"/>
            <a:ext cx="1155924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Nice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FAD2EFB-0BE5-4DB1-9507-B3D60B23DAAB}"/>
              </a:ext>
            </a:extLst>
          </p:cNvPr>
          <p:cNvSpPr txBox="1">
            <a:spLocks/>
          </p:cNvSpPr>
          <p:nvPr/>
        </p:nvSpPr>
        <p:spPr>
          <a:xfrm>
            <a:off x="4855837" y="1666361"/>
            <a:ext cx="1983203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Soak up the sun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4CE906B-E02D-431B-85A6-18000ED7F929}"/>
              </a:ext>
            </a:extLst>
          </p:cNvPr>
          <p:cNvSpPr txBox="1">
            <a:spLocks/>
          </p:cNvSpPr>
          <p:nvPr/>
        </p:nvSpPr>
        <p:spPr>
          <a:xfrm>
            <a:off x="219419" y="1667981"/>
            <a:ext cx="1577295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out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C12D6735-9263-4C0A-976D-244C2DAE2302}"/>
              </a:ext>
            </a:extLst>
          </p:cNvPr>
          <p:cNvSpPr txBox="1">
            <a:spLocks/>
          </p:cNvSpPr>
          <p:nvPr/>
        </p:nvSpPr>
        <p:spPr>
          <a:xfrm>
            <a:off x="6050393" y="1252798"/>
            <a:ext cx="1577295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Nice spots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36F743B-CCCD-48E3-B07E-3AC436250695}"/>
              </a:ext>
            </a:extLst>
          </p:cNvPr>
          <p:cNvSpPr txBox="1">
            <a:spLocks/>
          </p:cNvSpPr>
          <p:nvPr/>
        </p:nvSpPr>
        <p:spPr>
          <a:xfrm>
            <a:off x="1675176" y="1666361"/>
            <a:ext cx="1577295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Amazing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A9C9C55A-626C-4FDD-A152-A014D423840B}"/>
              </a:ext>
            </a:extLst>
          </p:cNvPr>
          <p:cNvSpPr txBox="1">
            <a:spLocks/>
          </p:cNvSpPr>
          <p:nvPr/>
        </p:nvSpPr>
        <p:spPr>
          <a:xfrm>
            <a:off x="3138458" y="1666361"/>
            <a:ext cx="1577295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Fantastic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A57042C-2D06-4044-803A-346A1B4489EF}"/>
              </a:ext>
            </a:extLst>
          </p:cNvPr>
          <p:cNvSpPr txBox="1">
            <a:spLocks/>
          </p:cNvSpPr>
          <p:nvPr/>
        </p:nvSpPr>
        <p:spPr>
          <a:xfrm>
            <a:off x="2511565" y="1254327"/>
            <a:ext cx="1577295" cy="47955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Terrible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5DAB40-4C96-4E6C-96FA-17ED58633164}"/>
              </a:ext>
            </a:extLst>
          </p:cNvPr>
          <p:cNvSpPr/>
          <p:nvPr/>
        </p:nvSpPr>
        <p:spPr>
          <a:xfrm>
            <a:off x="5147035" y="2865748"/>
            <a:ext cx="1517716" cy="282805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AD7122-C816-4BB3-8D63-25986DEA34D0}"/>
              </a:ext>
            </a:extLst>
          </p:cNvPr>
          <p:cNvSpPr/>
          <p:nvPr/>
        </p:nvSpPr>
        <p:spPr>
          <a:xfrm>
            <a:off x="3678025" y="2865748"/>
            <a:ext cx="410835" cy="282805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74D770B-EC60-46E2-A230-530A66ABB6DD}"/>
              </a:ext>
            </a:extLst>
          </p:cNvPr>
          <p:cNvSpPr/>
          <p:nvPr/>
        </p:nvSpPr>
        <p:spPr>
          <a:xfrm>
            <a:off x="2810758" y="3901357"/>
            <a:ext cx="1723535" cy="293571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1F8516-883E-4E94-8A93-04090A65E53E}"/>
              </a:ext>
            </a:extLst>
          </p:cNvPr>
          <p:cNvSpPr/>
          <p:nvPr/>
        </p:nvSpPr>
        <p:spPr>
          <a:xfrm>
            <a:off x="6266535" y="3901357"/>
            <a:ext cx="1180640" cy="293571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424FB8-21D5-4546-8352-35631B164567}"/>
              </a:ext>
            </a:extLst>
          </p:cNvPr>
          <p:cNvSpPr/>
          <p:nvPr/>
        </p:nvSpPr>
        <p:spPr>
          <a:xfrm>
            <a:off x="3489113" y="4882760"/>
            <a:ext cx="790656" cy="293571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F59023-E0E8-43ED-809C-6F17ABDC5BA3}"/>
              </a:ext>
            </a:extLst>
          </p:cNvPr>
          <p:cNvSpPr/>
          <p:nvPr/>
        </p:nvSpPr>
        <p:spPr>
          <a:xfrm>
            <a:off x="6637664" y="4863907"/>
            <a:ext cx="790656" cy="293571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5FA93CE-4ABD-436A-AC2E-0A6092C5A183}"/>
              </a:ext>
            </a:extLst>
          </p:cNvPr>
          <p:cNvSpPr/>
          <p:nvPr/>
        </p:nvSpPr>
        <p:spPr>
          <a:xfrm>
            <a:off x="5147035" y="5129196"/>
            <a:ext cx="697584" cy="293571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B944AA0-54AF-4ECE-8DEE-72E9D0D8C8DE}"/>
              </a:ext>
            </a:extLst>
          </p:cNvPr>
          <p:cNvSpPr/>
          <p:nvPr/>
        </p:nvSpPr>
        <p:spPr>
          <a:xfrm>
            <a:off x="3271325" y="2495688"/>
            <a:ext cx="860540" cy="2828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2DCBF4E-07B1-4F2E-9C8A-C76EC6166FCB}"/>
              </a:ext>
            </a:extLst>
          </p:cNvPr>
          <p:cNvSpPr/>
          <p:nvPr/>
        </p:nvSpPr>
        <p:spPr>
          <a:xfrm>
            <a:off x="1593130" y="2873836"/>
            <a:ext cx="933086" cy="282805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7EEA20A-6D41-4B76-903F-0BE92045F309}"/>
              </a:ext>
            </a:extLst>
          </p:cNvPr>
          <p:cNvSpPr/>
          <p:nvPr/>
        </p:nvSpPr>
        <p:spPr>
          <a:xfrm>
            <a:off x="1090495" y="3491588"/>
            <a:ext cx="417793" cy="2697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5EAD7-7A08-4920-AF6A-BBD05324530B}"/>
              </a:ext>
            </a:extLst>
          </p:cNvPr>
          <p:cNvSpPr/>
          <p:nvPr/>
        </p:nvSpPr>
        <p:spPr>
          <a:xfrm>
            <a:off x="2628572" y="4522629"/>
            <a:ext cx="953613" cy="2935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7678FD-2537-48EF-8149-326DF1D03C91}"/>
              </a:ext>
            </a:extLst>
          </p:cNvPr>
          <p:cNvSpPr/>
          <p:nvPr/>
        </p:nvSpPr>
        <p:spPr>
          <a:xfrm>
            <a:off x="1135424" y="5740080"/>
            <a:ext cx="417793" cy="2697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2181937-E615-4C2F-8243-C1D602147094}"/>
              </a:ext>
            </a:extLst>
          </p:cNvPr>
          <p:cNvSpPr/>
          <p:nvPr/>
        </p:nvSpPr>
        <p:spPr>
          <a:xfrm>
            <a:off x="2340882" y="5726982"/>
            <a:ext cx="717959" cy="2697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6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696604-6D3E-4B2A-AE5D-302B936162E3}"/>
              </a:ext>
            </a:extLst>
          </p:cNvPr>
          <p:cNvSpPr txBox="1">
            <a:spLocks/>
          </p:cNvSpPr>
          <p:nvPr/>
        </p:nvSpPr>
        <p:spPr>
          <a:xfrm>
            <a:off x="2303138" y="1668073"/>
            <a:ext cx="2146314" cy="1476118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day in Brazil: locked in the bathroom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Yikes! What do we do?!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9F97C84-9412-4D33-BD7F-85DC2F11AAEC}"/>
              </a:ext>
            </a:extLst>
          </p:cNvPr>
          <p:cNvSpPr txBox="1">
            <a:spLocks/>
          </p:cNvSpPr>
          <p:nvPr/>
        </p:nvSpPr>
        <p:spPr>
          <a:xfrm>
            <a:off x="0" y="978203"/>
            <a:ext cx="9144000" cy="590711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 life situations that I have been in during traveling!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94DEB9-4F6A-4334-8FA1-30FBB6768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42" y="1668074"/>
            <a:ext cx="1923696" cy="1476118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833FA7-4A1E-4FC3-8F52-AD6EEFBD57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14" b="1682"/>
          <a:stretch/>
        </p:blipFill>
        <p:spPr>
          <a:xfrm>
            <a:off x="379442" y="3349224"/>
            <a:ext cx="1923691" cy="1476118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14CE4E5-C3AD-4181-A98E-11AC8CECDBE3}"/>
              </a:ext>
            </a:extLst>
          </p:cNvPr>
          <p:cNvSpPr txBox="1">
            <a:spLocks/>
          </p:cNvSpPr>
          <p:nvPr/>
        </p:nvSpPr>
        <p:spPr>
          <a:xfrm>
            <a:off x="2303138" y="3349223"/>
            <a:ext cx="2146314" cy="1476118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Arriving at Airbnb in Bilbao: contact is not responding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1F13022-A212-43D5-BE0B-B5E5F46DE19E}"/>
              </a:ext>
            </a:extLst>
          </p:cNvPr>
          <p:cNvSpPr txBox="1">
            <a:spLocks/>
          </p:cNvSpPr>
          <p:nvPr/>
        </p:nvSpPr>
        <p:spPr>
          <a:xfrm>
            <a:off x="2303138" y="5017602"/>
            <a:ext cx="2146314" cy="1476118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work trip to China: realize I left my laptop on the last plane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350946C-2572-4F4D-A4B6-9B061B482E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72" t="-73" b="73"/>
          <a:stretch/>
        </p:blipFill>
        <p:spPr>
          <a:xfrm>
            <a:off x="379442" y="5029308"/>
            <a:ext cx="1923691" cy="1464412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DF42C9-BAB0-4F9E-9090-1AB93725E5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86" r="5186"/>
          <a:stretch/>
        </p:blipFill>
        <p:spPr>
          <a:xfrm>
            <a:off x="4740795" y="1668073"/>
            <a:ext cx="1923691" cy="1470164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A3D86C2-0450-40EB-97E2-478386727E69}"/>
              </a:ext>
            </a:extLst>
          </p:cNvPr>
          <p:cNvSpPr txBox="1">
            <a:spLocks/>
          </p:cNvSpPr>
          <p:nvPr/>
        </p:nvSpPr>
        <p:spPr>
          <a:xfrm>
            <a:off x="6664486" y="1652129"/>
            <a:ext cx="2146314" cy="1476118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day in US high school: literally don’t understand anyone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E35FC28-9085-45A5-8117-E6AF5CEFB0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63" r="5963"/>
          <a:stretch/>
        </p:blipFill>
        <p:spPr>
          <a:xfrm>
            <a:off x="4740795" y="3349223"/>
            <a:ext cx="1923691" cy="1476118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9743608-B261-498B-89EA-C6406780A58F}"/>
              </a:ext>
            </a:extLst>
          </p:cNvPr>
          <p:cNvSpPr txBox="1">
            <a:spLocks/>
          </p:cNvSpPr>
          <p:nvPr/>
        </p:nvSpPr>
        <p:spPr>
          <a:xfrm>
            <a:off x="6664486" y="3349223"/>
            <a:ext cx="2146314" cy="1476118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China: can’t handle all the seafood and get a bad stomach ache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EA26005-FF3B-4462-9EDA-1D2B8276ADD3}"/>
              </a:ext>
            </a:extLst>
          </p:cNvPr>
          <p:cNvSpPr txBox="1">
            <a:spLocks/>
          </p:cNvSpPr>
          <p:nvPr/>
        </p:nvSpPr>
        <p:spPr>
          <a:xfrm>
            <a:off x="6664486" y="5017602"/>
            <a:ext cx="2146314" cy="1476118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Zealand: missed the last connecting flight to Taupo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91A89DC-61C7-47F1-98BF-2E6011CB1C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0794" y="5036327"/>
            <a:ext cx="1923692" cy="1457392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175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5" grpId="0" animBg="1"/>
      <p:bldP spid="26" grpId="0" animBg="1"/>
      <p:bldP spid="30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C6A49BB-858B-40A2-A4CB-536003560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05902"/>
              </p:ext>
            </p:extLst>
          </p:nvPr>
        </p:nvGraphicFramePr>
        <p:xfrm>
          <a:off x="152397" y="1028700"/>
          <a:ext cx="8858256" cy="56483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7778">
                  <a:extLst>
                    <a:ext uri="{9D8B030D-6E8A-4147-A177-3AD203B41FA5}">
                      <a16:colId xmlns:a16="http://schemas.microsoft.com/office/drawing/2014/main" val="3798571499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299399775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72065585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757334668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4107692069"/>
                    </a:ext>
                  </a:extLst>
                </a:gridCol>
                <a:gridCol w="1362078">
                  <a:extLst>
                    <a:ext uri="{9D8B030D-6E8A-4147-A177-3AD203B41FA5}">
                      <a16:colId xmlns:a16="http://schemas.microsoft.com/office/drawing/2014/main" val="348940569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156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156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156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156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156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15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222163"/>
                  </a:ext>
                </a:extLst>
              </a:tr>
              <a:tr h="7946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8740"/>
                  </a:ext>
                </a:extLst>
              </a:tr>
              <a:tr h="624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22625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717536"/>
                  </a:ext>
                </a:extLst>
              </a:tr>
              <a:tr h="962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74972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082942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0571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CAE8504-48D2-4727-89E8-06DFF7C2C2EF}"/>
              </a:ext>
            </a:extLst>
          </p:cNvPr>
          <p:cNvSpPr txBox="1"/>
          <p:nvPr/>
        </p:nvSpPr>
        <p:spPr>
          <a:xfrm>
            <a:off x="142875" y="1181100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DA896-3BD5-4C8F-9079-1067400EABEB}"/>
              </a:ext>
            </a:extLst>
          </p:cNvPr>
          <p:cNvSpPr txBox="1"/>
          <p:nvPr/>
        </p:nvSpPr>
        <p:spPr>
          <a:xfrm>
            <a:off x="1457326" y="1181100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46373-0003-4EE8-A66D-E78B48E6691A}"/>
              </a:ext>
            </a:extLst>
          </p:cNvPr>
          <p:cNvSpPr txBox="1"/>
          <p:nvPr/>
        </p:nvSpPr>
        <p:spPr>
          <a:xfrm>
            <a:off x="3352801" y="1000125"/>
            <a:ext cx="119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Accomodations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DBF290-23B5-4BFB-AC21-CBB9C3BC8ED3}"/>
              </a:ext>
            </a:extLst>
          </p:cNvPr>
          <p:cNvSpPr txBox="1"/>
          <p:nvPr/>
        </p:nvSpPr>
        <p:spPr>
          <a:xfrm>
            <a:off x="4667250" y="1181100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2BC46-92F3-4EC9-A581-E4CD06532470}"/>
              </a:ext>
            </a:extLst>
          </p:cNvPr>
          <p:cNvSpPr txBox="1"/>
          <p:nvPr/>
        </p:nvSpPr>
        <p:spPr>
          <a:xfrm>
            <a:off x="6296024" y="1179731"/>
            <a:ext cx="149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Luggage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93FCF1-EF28-47A3-BF7C-24880BC2C080}"/>
              </a:ext>
            </a:extLst>
          </p:cNvPr>
          <p:cNvSpPr txBox="1"/>
          <p:nvPr/>
        </p:nvSpPr>
        <p:spPr>
          <a:xfrm>
            <a:off x="7591423" y="1036856"/>
            <a:ext cx="143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 Attractions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9E3A42-A8E2-4F4C-9602-FF4A19F5D44D}"/>
              </a:ext>
            </a:extLst>
          </p:cNvPr>
          <p:cNvSpPr txBox="1"/>
          <p:nvPr/>
        </p:nvSpPr>
        <p:spPr>
          <a:xfrm>
            <a:off x="66675" y="1759387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Premium / Luxurious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20FFD-29F9-4865-93AD-15287C07F4EC}"/>
              </a:ext>
            </a:extLst>
          </p:cNvPr>
          <p:cNvSpPr txBox="1"/>
          <p:nvPr/>
        </p:nvSpPr>
        <p:spPr>
          <a:xfrm>
            <a:off x="1381124" y="1756649"/>
            <a:ext cx="189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Highest quality &amp; most expensive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14392D-1B53-4F5B-8DE9-32DD2954A457}"/>
              </a:ext>
            </a:extLst>
          </p:cNvPr>
          <p:cNvSpPr txBox="1"/>
          <p:nvPr/>
        </p:nvSpPr>
        <p:spPr>
          <a:xfrm>
            <a:off x="3276601" y="1756649"/>
            <a:ext cx="134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All-inclusive resort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39A9F4-41E6-49CE-8FE4-961722F9FBA4}"/>
              </a:ext>
            </a:extLst>
          </p:cNvPr>
          <p:cNvSpPr txBox="1"/>
          <p:nvPr/>
        </p:nvSpPr>
        <p:spPr>
          <a:xfrm>
            <a:off x="4591050" y="1751173"/>
            <a:ext cx="189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Paying the lump sum (total)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EE0590-DD68-46B4-9D9C-DA73A2D46882}"/>
              </a:ext>
            </a:extLst>
          </p:cNvPr>
          <p:cNvSpPr txBox="1"/>
          <p:nvPr/>
        </p:nvSpPr>
        <p:spPr>
          <a:xfrm>
            <a:off x="6334126" y="1756649"/>
            <a:ext cx="134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lot of luggage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17DA25-58AA-46F5-B04D-1118F4531709}"/>
              </a:ext>
            </a:extLst>
          </p:cNvPr>
          <p:cNvSpPr txBox="1"/>
          <p:nvPr/>
        </p:nvSpPr>
        <p:spPr>
          <a:xfrm>
            <a:off x="7734302" y="1758018"/>
            <a:ext cx="1152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VIP package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C4144E-DE05-4A2B-ADD3-FAFE84F564F1}"/>
              </a:ext>
            </a:extLst>
          </p:cNvPr>
          <p:cNvSpPr txBox="1"/>
          <p:nvPr/>
        </p:nvSpPr>
        <p:spPr>
          <a:xfrm>
            <a:off x="66675" y="2601700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Affordable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E8A968-CA4A-4982-BBFA-3765467CD39B}"/>
              </a:ext>
            </a:extLst>
          </p:cNvPr>
          <p:cNvSpPr txBox="1"/>
          <p:nvPr/>
        </p:nvSpPr>
        <p:spPr>
          <a:xfrm>
            <a:off x="1381124" y="2598962"/>
            <a:ext cx="189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Package deals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3E28C8-D1D7-4A44-A81C-7D02FE1480A2}"/>
              </a:ext>
            </a:extLst>
          </p:cNvPr>
          <p:cNvSpPr txBox="1"/>
          <p:nvPr/>
        </p:nvSpPr>
        <p:spPr>
          <a:xfrm>
            <a:off x="3264693" y="2598962"/>
            <a:ext cx="134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5-star hotel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27D9E2-E94E-42A2-8A17-8142E4B9C212}"/>
              </a:ext>
            </a:extLst>
          </p:cNvPr>
          <p:cNvSpPr txBox="1"/>
          <p:nvPr/>
        </p:nvSpPr>
        <p:spPr>
          <a:xfrm>
            <a:off x="4645819" y="2441086"/>
            <a:ext cx="1688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Credit / debit card / cash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DA4C45-56AC-4D99-9F0A-6D181376B3FD}"/>
              </a:ext>
            </a:extLst>
          </p:cNvPr>
          <p:cNvSpPr txBox="1"/>
          <p:nvPr/>
        </p:nvSpPr>
        <p:spPr>
          <a:xfrm>
            <a:off x="6391274" y="2446562"/>
            <a:ext cx="122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Checking in bags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3A9DE0-3088-4E15-BA82-6694D35150CC}"/>
              </a:ext>
            </a:extLst>
          </p:cNvPr>
          <p:cNvSpPr txBox="1"/>
          <p:nvPr/>
        </p:nvSpPr>
        <p:spPr>
          <a:xfrm>
            <a:off x="7610476" y="244793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Expensive reservations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DBB46D-B8DD-4207-A70F-EEA34C3C7D33}"/>
              </a:ext>
            </a:extLst>
          </p:cNvPr>
          <p:cNvSpPr txBox="1"/>
          <p:nvPr/>
        </p:nvSpPr>
        <p:spPr>
          <a:xfrm>
            <a:off x="66675" y="3140582"/>
            <a:ext cx="1314450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Using your savings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10D735-0BB5-4FB6-BC53-95A94B3D6C5B}"/>
              </a:ext>
            </a:extLst>
          </p:cNvPr>
          <p:cNvSpPr txBox="1"/>
          <p:nvPr/>
        </p:nvSpPr>
        <p:spPr>
          <a:xfrm>
            <a:off x="1381124" y="3137844"/>
            <a:ext cx="1890715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Looking for good value (quality vs price)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831B39-59A3-4D2F-A1DB-489A8F6ED4D7}"/>
              </a:ext>
            </a:extLst>
          </p:cNvPr>
          <p:cNvSpPr txBox="1"/>
          <p:nvPr/>
        </p:nvSpPr>
        <p:spPr>
          <a:xfrm>
            <a:off x="3276601" y="3137844"/>
            <a:ext cx="1343026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 err="1"/>
              <a:t>AirBnb</a:t>
            </a:r>
            <a:r>
              <a:rPr lang="en-US" dirty="0"/>
              <a:t> (self-catering)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25CE91-1812-4827-877E-8722DB626CF9}"/>
              </a:ext>
            </a:extLst>
          </p:cNvPr>
          <p:cNvSpPr txBox="1"/>
          <p:nvPr/>
        </p:nvSpPr>
        <p:spPr>
          <a:xfrm>
            <a:off x="4591050" y="3132368"/>
            <a:ext cx="1890715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Paying in installments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7EFE2-D74D-4CD4-809D-7342DEE0BD31}"/>
              </a:ext>
            </a:extLst>
          </p:cNvPr>
          <p:cNvSpPr txBox="1"/>
          <p:nvPr/>
        </p:nvSpPr>
        <p:spPr>
          <a:xfrm>
            <a:off x="6334126" y="3137844"/>
            <a:ext cx="1343026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Living out of a suitcase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955B87-C045-43D2-9460-717F1D77352E}"/>
              </a:ext>
            </a:extLst>
          </p:cNvPr>
          <p:cNvSpPr txBox="1"/>
          <p:nvPr/>
        </p:nvSpPr>
        <p:spPr>
          <a:xfrm>
            <a:off x="7734302" y="3139213"/>
            <a:ext cx="1152524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Booked in advance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DC2310-4197-4A31-9FC5-CF2F64FCD227}"/>
              </a:ext>
            </a:extLst>
          </p:cNvPr>
          <p:cNvSpPr txBox="1"/>
          <p:nvPr/>
        </p:nvSpPr>
        <p:spPr>
          <a:xfrm>
            <a:off x="66675" y="4050912"/>
            <a:ext cx="1314450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Traveling on a budget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4E8026-7A76-4C29-8FE4-929D68044547}"/>
              </a:ext>
            </a:extLst>
          </p:cNvPr>
          <p:cNvSpPr txBox="1"/>
          <p:nvPr/>
        </p:nvSpPr>
        <p:spPr>
          <a:xfrm>
            <a:off x="1381124" y="4048174"/>
            <a:ext cx="1890715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Find a great deal or steep discount (on sale)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6D2975-4845-45EA-9FC2-B44BE3A67ECA}"/>
              </a:ext>
            </a:extLst>
          </p:cNvPr>
          <p:cNvSpPr txBox="1"/>
          <p:nvPr/>
        </p:nvSpPr>
        <p:spPr>
          <a:xfrm>
            <a:off x="3276601" y="4048174"/>
            <a:ext cx="1343026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Hostel (cheaper)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3C4B00-EC1E-44F8-8014-92EBD7AAD750}"/>
              </a:ext>
            </a:extLst>
          </p:cNvPr>
          <p:cNvSpPr txBox="1"/>
          <p:nvPr/>
        </p:nvSpPr>
        <p:spPr>
          <a:xfrm>
            <a:off x="4591050" y="4042698"/>
            <a:ext cx="1890715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Traveler’s check (</a:t>
            </a:r>
            <a:r>
              <a:rPr lang="en-US" dirty="0" err="1"/>
              <a:t>traveller’s</a:t>
            </a:r>
            <a:r>
              <a:rPr lang="en-US" dirty="0"/>
              <a:t> cheque)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ACF2EE-9AAA-4781-AB50-658E0557F62A}"/>
              </a:ext>
            </a:extLst>
          </p:cNvPr>
          <p:cNvSpPr txBox="1"/>
          <p:nvPr/>
        </p:nvSpPr>
        <p:spPr>
          <a:xfrm>
            <a:off x="6334126" y="4048174"/>
            <a:ext cx="1343026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Traveling light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A33A46-9646-4E0E-B224-1EDA01F7D1B9}"/>
              </a:ext>
            </a:extLst>
          </p:cNvPr>
          <p:cNvSpPr txBox="1"/>
          <p:nvPr/>
        </p:nvSpPr>
        <p:spPr>
          <a:xfrm>
            <a:off x="7639050" y="4049543"/>
            <a:ext cx="1343026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Low-cost sight seeing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C287B3-E4E5-414C-95E5-359A4D43910F}"/>
              </a:ext>
            </a:extLst>
          </p:cNvPr>
          <p:cNvSpPr txBox="1"/>
          <p:nvPr/>
        </p:nvSpPr>
        <p:spPr>
          <a:xfrm>
            <a:off x="95249" y="5035488"/>
            <a:ext cx="1314450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Small allowance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79C998-FCA1-4650-A465-852AE727EF9E}"/>
              </a:ext>
            </a:extLst>
          </p:cNvPr>
          <p:cNvSpPr txBox="1"/>
          <p:nvPr/>
        </p:nvSpPr>
        <p:spPr>
          <a:xfrm>
            <a:off x="1438274" y="5032750"/>
            <a:ext cx="1790696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You drive a hard bargain! (2 for the price of 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CC5CD5-0158-4A5A-B05E-5E522FF331B8}"/>
              </a:ext>
            </a:extLst>
          </p:cNvPr>
          <p:cNvSpPr txBox="1"/>
          <p:nvPr/>
        </p:nvSpPr>
        <p:spPr>
          <a:xfrm>
            <a:off x="3305175" y="5032750"/>
            <a:ext cx="1343026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Couch surfing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5625E6-5217-4324-9B07-F3D37E310501}"/>
              </a:ext>
            </a:extLst>
          </p:cNvPr>
          <p:cNvSpPr txBox="1"/>
          <p:nvPr/>
        </p:nvSpPr>
        <p:spPr>
          <a:xfrm>
            <a:off x="4619624" y="5027274"/>
            <a:ext cx="1890715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Using points / miles or getting reimbursed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EE7B01-9014-4280-B006-C0FC0CC58824}"/>
              </a:ext>
            </a:extLst>
          </p:cNvPr>
          <p:cNvSpPr txBox="1"/>
          <p:nvPr/>
        </p:nvSpPr>
        <p:spPr>
          <a:xfrm>
            <a:off x="6362700" y="5032750"/>
            <a:ext cx="1228723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Just a carry-on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D33717-24B3-447F-9A8D-E7876BEDF106}"/>
              </a:ext>
            </a:extLst>
          </p:cNvPr>
          <p:cNvSpPr txBox="1"/>
          <p:nvPr/>
        </p:nvSpPr>
        <p:spPr>
          <a:xfrm>
            <a:off x="7572374" y="5034119"/>
            <a:ext cx="1438276" cy="823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Free walking tours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C629DF-EE0F-45A6-93B1-53DCF9586531}"/>
              </a:ext>
            </a:extLst>
          </p:cNvPr>
          <p:cNvSpPr txBox="1"/>
          <p:nvPr/>
        </p:nvSpPr>
        <p:spPr>
          <a:xfrm>
            <a:off x="66674" y="5951294"/>
            <a:ext cx="131445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No funds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23BB3C-4AD3-4770-91D8-FBB3D7361DF6}"/>
              </a:ext>
            </a:extLst>
          </p:cNvPr>
          <p:cNvSpPr txBox="1"/>
          <p:nvPr/>
        </p:nvSpPr>
        <p:spPr>
          <a:xfrm>
            <a:off x="1381123" y="5948556"/>
            <a:ext cx="1890715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Free (but don’t get ripped off)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9C8AE7-9C6A-405A-B1D9-0626A13E54DA}"/>
              </a:ext>
            </a:extLst>
          </p:cNvPr>
          <p:cNvSpPr txBox="1"/>
          <p:nvPr/>
        </p:nvSpPr>
        <p:spPr>
          <a:xfrm>
            <a:off x="3276600" y="5948556"/>
            <a:ext cx="134302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Work &amp; stay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9522B9-A5E2-46DB-868B-8EE6FD872CA8}"/>
              </a:ext>
            </a:extLst>
          </p:cNvPr>
          <p:cNvSpPr txBox="1"/>
          <p:nvPr/>
        </p:nvSpPr>
        <p:spPr>
          <a:xfrm>
            <a:off x="4591049" y="5943080"/>
            <a:ext cx="1890715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Non-refundable tickets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F0A442-529D-46DB-A522-276A97DCE421}"/>
              </a:ext>
            </a:extLst>
          </p:cNvPr>
          <p:cNvSpPr txBox="1"/>
          <p:nvPr/>
        </p:nvSpPr>
        <p:spPr>
          <a:xfrm>
            <a:off x="6334125" y="5948556"/>
            <a:ext cx="134302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Back packing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1F4B26-6AB1-4A1A-BEAB-59813B6E405B}"/>
              </a:ext>
            </a:extLst>
          </p:cNvPr>
          <p:cNvSpPr txBox="1"/>
          <p:nvPr/>
        </p:nvSpPr>
        <p:spPr>
          <a:xfrm>
            <a:off x="7734301" y="5949925"/>
            <a:ext cx="1152524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Hiking &amp; exploring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5386DB63-F10B-4FDF-A627-412DC321FF8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How can you travel?</a:t>
            </a:r>
          </a:p>
        </p:txBody>
      </p:sp>
    </p:spTree>
    <p:extLst>
      <p:ext uri="{BB962C8B-B14F-4D97-AF65-F5344CB8AC3E}">
        <p14:creationId xmlns:p14="http://schemas.microsoft.com/office/powerpoint/2010/main" val="10018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06A43C-2CFD-4CC4-887F-A9F261B26079}"/>
              </a:ext>
            </a:extLst>
          </p:cNvPr>
          <p:cNvSpPr/>
          <p:nvPr/>
        </p:nvSpPr>
        <p:spPr>
          <a:xfrm>
            <a:off x="1009650" y="1781175"/>
            <a:ext cx="7219950" cy="4630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5386DB63-F10B-4FDF-A627-412DC321FF8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Preposition Process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E933B14-A0E2-4B59-B726-C61424522490}"/>
              </a:ext>
            </a:extLst>
          </p:cNvPr>
          <p:cNvSpPr txBox="1">
            <a:spLocks/>
          </p:cNvSpPr>
          <p:nvPr/>
        </p:nvSpPr>
        <p:spPr>
          <a:xfrm>
            <a:off x="702531" y="4201338"/>
            <a:ext cx="2358187" cy="553910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Madrid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42FEBC41-5A8D-45E9-95B7-5275F95468E7}"/>
              </a:ext>
            </a:extLst>
          </p:cNvPr>
          <p:cNvSpPr txBox="1">
            <a:spLocks/>
          </p:cNvSpPr>
          <p:nvPr/>
        </p:nvSpPr>
        <p:spPr>
          <a:xfrm>
            <a:off x="6237055" y="4203051"/>
            <a:ext cx="2358187" cy="553910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Rome</a:t>
            </a:r>
          </a:p>
        </p:txBody>
      </p:sp>
      <p:sp>
        <p:nvSpPr>
          <p:cNvPr id="54" name="Arrow: Curved Left 53">
            <a:extLst>
              <a:ext uri="{FF2B5EF4-FFF2-40B4-BE49-F238E27FC236}">
                <a16:creationId xmlns:a16="http://schemas.microsoft.com/office/drawing/2014/main" id="{A313C79E-74A8-4AF7-9C3B-438BBDEB55E3}"/>
              </a:ext>
            </a:extLst>
          </p:cNvPr>
          <p:cNvSpPr/>
          <p:nvPr/>
        </p:nvSpPr>
        <p:spPr>
          <a:xfrm rot="16200000">
            <a:off x="4464899" y="725879"/>
            <a:ext cx="553909" cy="5979199"/>
          </a:xfrm>
          <a:prstGeom prst="curvedLeftArrow">
            <a:avLst>
              <a:gd name="adj1" fmla="val 46188"/>
              <a:gd name="adj2" fmla="val 155493"/>
              <a:gd name="adj3" fmla="val 318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4043017F-1424-4F22-AC15-62D117366387}"/>
              </a:ext>
            </a:extLst>
          </p:cNvPr>
          <p:cNvSpPr txBox="1">
            <a:spLocks/>
          </p:cNvSpPr>
          <p:nvPr/>
        </p:nvSpPr>
        <p:spPr>
          <a:xfrm>
            <a:off x="260054" y="3239046"/>
            <a:ext cx="1621570" cy="85783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Outbound flight</a:t>
            </a:r>
          </a:p>
        </p:txBody>
      </p:sp>
      <p:sp>
        <p:nvSpPr>
          <p:cNvPr id="57" name="Arrow: Curved Left 56">
            <a:extLst>
              <a:ext uri="{FF2B5EF4-FFF2-40B4-BE49-F238E27FC236}">
                <a16:creationId xmlns:a16="http://schemas.microsoft.com/office/drawing/2014/main" id="{69ED6DA8-5FAB-4396-A20D-650E7770927E}"/>
              </a:ext>
            </a:extLst>
          </p:cNvPr>
          <p:cNvSpPr/>
          <p:nvPr/>
        </p:nvSpPr>
        <p:spPr>
          <a:xfrm rot="5400000">
            <a:off x="4217249" y="2268200"/>
            <a:ext cx="553909" cy="5979199"/>
          </a:xfrm>
          <a:prstGeom prst="curvedLeftArrow">
            <a:avLst>
              <a:gd name="adj1" fmla="val 46188"/>
              <a:gd name="adj2" fmla="val 155493"/>
              <a:gd name="adj3" fmla="val 318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5EEDC62A-82C0-444E-BFF2-1436D1E4F307}"/>
              </a:ext>
            </a:extLst>
          </p:cNvPr>
          <p:cNvSpPr txBox="1">
            <a:spLocks/>
          </p:cNvSpPr>
          <p:nvPr/>
        </p:nvSpPr>
        <p:spPr>
          <a:xfrm>
            <a:off x="7483803" y="4793894"/>
            <a:ext cx="1527827" cy="85783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Return flight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FEB37A31-BF31-44AD-8FD7-44197535C781}"/>
              </a:ext>
            </a:extLst>
          </p:cNvPr>
          <p:cNvSpPr txBox="1">
            <a:spLocks/>
          </p:cNvSpPr>
          <p:nvPr/>
        </p:nvSpPr>
        <p:spPr>
          <a:xfrm>
            <a:off x="2983146" y="3534321"/>
            <a:ext cx="3346032" cy="55391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One-way ticket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62BD2354-2BF2-47BF-865E-F94A1078DF50}"/>
              </a:ext>
            </a:extLst>
          </p:cNvPr>
          <p:cNvSpPr txBox="1">
            <a:spLocks/>
          </p:cNvSpPr>
          <p:nvPr/>
        </p:nvSpPr>
        <p:spPr>
          <a:xfrm>
            <a:off x="2983146" y="4944946"/>
            <a:ext cx="3346032" cy="55391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Round trip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A5B9FA99-490B-488D-9D25-48D202138416}"/>
              </a:ext>
            </a:extLst>
          </p:cNvPr>
          <p:cNvSpPr txBox="1">
            <a:spLocks/>
          </p:cNvSpPr>
          <p:nvPr/>
        </p:nvSpPr>
        <p:spPr>
          <a:xfrm>
            <a:off x="369157" y="1338095"/>
            <a:ext cx="1850168" cy="1300329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You check </a:t>
            </a:r>
            <a:r>
              <a:rPr lang="en-US" sz="2400" b="1" dirty="0">
                <a:solidFill>
                  <a:schemeClr val="bg1"/>
                </a:solidFill>
              </a:rPr>
              <a:t>in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b="1" dirty="0">
                <a:solidFill>
                  <a:schemeClr val="bg1"/>
                </a:solidFill>
              </a:rPr>
              <a:t>into</a:t>
            </a:r>
            <a:r>
              <a:rPr lang="en-US" sz="2400" dirty="0">
                <a:solidFill>
                  <a:schemeClr val="bg1"/>
                </a:solidFill>
              </a:rPr>
              <a:t> your flight)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D83DDE90-2317-4D9B-B0A4-2B74C263BCF4}"/>
              </a:ext>
            </a:extLst>
          </p:cNvPr>
          <p:cNvSpPr txBox="1">
            <a:spLocks/>
          </p:cNvSpPr>
          <p:nvPr/>
        </p:nvSpPr>
        <p:spPr>
          <a:xfrm>
            <a:off x="2464656" y="1338095"/>
            <a:ext cx="1688243" cy="1300329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You get </a:t>
            </a:r>
            <a:r>
              <a:rPr lang="en-US" sz="2400" b="1" dirty="0">
                <a:solidFill>
                  <a:schemeClr val="bg1"/>
                </a:solidFill>
              </a:rPr>
              <a:t>on</a:t>
            </a:r>
            <a:r>
              <a:rPr lang="en-US" sz="2400" dirty="0">
                <a:solidFill>
                  <a:schemeClr val="bg1"/>
                </a:solidFill>
              </a:rPr>
              <a:t> the plane (</a:t>
            </a:r>
            <a:r>
              <a:rPr lang="en-US" sz="2400" b="1" dirty="0">
                <a:solidFill>
                  <a:schemeClr val="bg1"/>
                </a:solidFill>
              </a:rPr>
              <a:t>on</a:t>
            </a:r>
            <a:r>
              <a:rPr lang="en-US" sz="2400" dirty="0">
                <a:solidFill>
                  <a:schemeClr val="bg1"/>
                </a:solidFill>
              </a:rPr>
              <a:t> board)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DDDF7C4F-8486-4E06-944B-3D51BA9B2FFE}"/>
              </a:ext>
            </a:extLst>
          </p:cNvPr>
          <p:cNvSpPr txBox="1">
            <a:spLocks/>
          </p:cNvSpPr>
          <p:nvPr/>
        </p:nvSpPr>
        <p:spPr>
          <a:xfrm>
            <a:off x="4398953" y="1338095"/>
            <a:ext cx="1067675" cy="1300329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Plane takes </a:t>
            </a:r>
            <a:r>
              <a:rPr lang="en-US" sz="2400" b="1" dirty="0">
                <a:solidFill>
                  <a:schemeClr val="bg1"/>
                </a:solidFill>
              </a:rPr>
              <a:t>off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CB736520-DB68-4F47-9887-E80A52861FA9}"/>
              </a:ext>
            </a:extLst>
          </p:cNvPr>
          <p:cNvSpPr txBox="1">
            <a:spLocks/>
          </p:cNvSpPr>
          <p:nvPr/>
        </p:nvSpPr>
        <p:spPr>
          <a:xfrm>
            <a:off x="5712683" y="1338095"/>
            <a:ext cx="1268422" cy="1300329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You pick </a:t>
            </a:r>
            <a:r>
              <a:rPr lang="en-US" sz="2400" b="1" dirty="0">
                <a:solidFill>
                  <a:schemeClr val="bg1"/>
                </a:solidFill>
              </a:rPr>
              <a:t>up</a:t>
            </a:r>
            <a:r>
              <a:rPr lang="en-US" sz="2400" dirty="0">
                <a:solidFill>
                  <a:schemeClr val="bg1"/>
                </a:solidFill>
              </a:rPr>
              <a:t> your bags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6F21DFB-D59B-46BB-92EC-62DE78F63615}"/>
              </a:ext>
            </a:extLst>
          </p:cNvPr>
          <p:cNvSpPr txBox="1">
            <a:spLocks/>
          </p:cNvSpPr>
          <p:nvPr/>
        </p:nvSpPr>
        <p:spPr>
          <a:xfrm>
            <a:off x="7227158" y="1338095"/>
            <a:ext cx="1640617" cy="1300329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You get picked </a:t>
            </a:r>
            <a:r>
              <a:rPr lang="en-US" sz="2400" b="1" dirty="0">
                <a:solidFill>
                  <a:schemeClr val="bg1"/>
                </a:solidFill>
              </a:rPr>
              <a:t>up</a:t>
            </a:r>
            <a:r>
              <a:rPr lang="en-US" sz="2400" dirty="0">
                <a:solidFill>
                  <a:schemeClr val="bg1"/>
                </a:solidFill>
              </a:rPr>
              <a:t> by a friend</a:t>
            </a:r>
          </a:p>
        </p:txBody>
      </p:sp>
    </p:spTree>
    <p:extLst>
      <p:ext uri="{BB962C8B-B14F-4D97-AF65-F5344CB8AC3E}">
        <p14:creationId xmlns:p14="http://schemas.microsoft.com/office/powerpoint/2010/main" val="2437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7064</TotalTime>
  <Words>574</Words>
  <Application>Microsoft Office PowerPoint</Application>
  <PresentationFormat>On-screen Show (4:3)</PresentationFormat>
  <Paragraphs>130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Sokolova</dc:creator>
  <cp:lastModifiedBy>Valerie Sokolova</cp:lastModifiedBy>
  <cp:revision>113</cp:revision>
  <dcterms:created xsi:type="dcterms:W3CDTF">2018-10-08T13:20:58Z</dcterms:created>
  <dcterms:modified xsi:type="dcterms:W3CDTF">2018-11-13T01:49:38Z</dcterms:modified>
</cp:coreProperties>
</file>